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734" r:id="rId4"/>
  </p:sldMasterIdLst>
  <p:notesMasterIdLst>
    <p:notesMasterId r:id="rId11"/>
  </p:notesMasterIdLst>
  <p:handoutMasterIdLst>
    <p:handoutMasterId r:id="rId12"/>
  </p:handoutMasterIdLst>
  <p:sldIdLst>
    <p:sldId id="376" r:id="rId5"/>
    <p:sldId id="385" r:id="rId6"/>
    <p:sldId id="388" r:id="rId7"/>
    <p:sldId id="389" r:id="rId8"/>
    <p:sldId id="384" r:id="rId9"/>
    <p:sldId id="390"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54AAE18-3850-42F1-A083-FF312BDB2F10}">
          <p14:sldIdLst>
            <p14:sldId id="376"/>
            <p14:sldId id="385"/>
            <p14:sldId id="388"/>
            <p14:sldId id="389"/>
            <p14:sldId id="384"/>
            <p14:sldId id="39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extLst>
      <p:ext uri="{19B8F6BF-5375-455C-9EA6-DF929625EA0E}">
        <p15:presenceInfo xmlns:p15="http://schemas.microsoft.com/office/powerpoint/2012/main" userId="Sarah Ferni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8FE"/>
    <a:srgbClr val="E24988"/>
    <a:srgbClr val="F9C3D4"/>
    <a:srgbClr val="FBDDD2"/>
    <a:srgbClr val="F6B8A4"/>
    <a:srgbClr val="FFFFFF"/>
    <a:srgbClr val="1B729F"/>
    <a:srgbClr val="005480"/>
    <a:srgbClr val="092242"/>
    <a:srgbClr val="C4C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E0261B-0B28-4775-B0E9-E139463FFEE3}" v="45" dt="2024-12-17T13:10:45.448"/>
    <p1510:client id="{EA68C43F-F2AE-43EC-884A-C32C5DAFAF28}" v="2" dt="2024-12-17T16:13:11.4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654" y="13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Hartman" userId="26272b8c-f22a-4386-90f0-036e9f84ab62" providerId="ADAL" clId="{4EE0261B-0B28-4775-B0E9-E139463FFEE3}"/>
    <pc:docChg chg="custSel delSld modSld sldOrd modMainMaster modSection">
      <pc:chgData name="Lisa Hartman" userId="26272b8c-f22a-4386-90f0-036e9f84ab62" providerId="ADAL" clId="{4EE0261B-0B28-4775-B0E9-E139463FFEE3}" dt="2024-12-17T13:14:09.347" v="1606" actId="207"/>
      <pc:docMkLst>
        <pc:docMk/>
      </pc:docMkLst>
      <pc:sldChg chg="del">
        <pc:chgData name="Lisa Hartman" userId="26272b8c-f22a-4386-90f0-036e9f84ab62" providerId="ADAL" clId="{4EE0261B-0B28-4775-B0E9-E139463FFEE3}" dt="2024-12-17T13:03:14.656" v="1482" actId="47"/>
        <pc:sldMkLst>
          <pc:docMk/>
          <pc:sldMk cId="3942438488" sldId="348"/>
        </pc:sldMkLst>
      </pc:sldChg>
      <pc:sldChg chg="del">
        <pc:chgData name="Lisa Hartman" userId="26272b8c-f22a-4386-90f0-036e9f84ab62" providerId="ADAL" clId="{4EE0261B-0B28-4775-B0E9-E139463FFEE3}" dt="2024-12-17T13:03:11.842" v="1480" actId="47"/>
        <pc:sldMkLst>
          <pc:docMk/>
          <pc:sldMk cId="829397673" sldId="350"/>
        </pc:sldMkLst>
      </pc:sldChg>
      <pc:sldChg chg="del">
        <pc:chgData name="Lisa Hartman" userId="26272b8c-f22a-4386-90f0-036e9f84ab62" providerId="ADAL" clId="{4EE0261B-0B28-4775-B0E9-E139463FFEE3}" dt="2024-12-16T15:17:33.814" v="4" actId="2696"/>
        <pc:sldMkLst>
          <pc:docMk/>
          <pc:sldMk cId="143276115" sldId="351"/>
        </pc:sldMkLst>
      </pc:sldChg>
      <pc:sldChg chg="delSp modSp del mod">
        <pc:chgData name="Lisa Hartman" userId="26272b8c-f22a-4386-90f0-036e9f84ab62" providerId="ADAL" clId="{4EE0261B-0B28-4775-B0E9-E139463FFEE3}" dt="2024-12-16T21:43:53.443" v="951" actId="2696"/>
        <pc:sldMkLst>
          <pc:docMk/>
          <pc:sldMk cId="181202229" sldId="353"/>
        </pc:sldMkLst>
        <pc:spChg chg="mod">
          <ac:chgData name="Lisa Hartman" userId="26272b8c-f22a-4386-90f0-036e9f84ab62" providerId="ADAL" clId="{4EE0261B-0B28-4775-B0E9-E139463FFEE3}" dt="2024-12-16T15:45:11.804" v="712" actId="20577"/>
          <ac:spMkLst>
            <pc:docMk/>
            <pc:sldMk cId="181202229" sldId="353"/>
            <ac:spMk id="2" creationId="{AE2DCA6F-B335-4A01-815D-7D3999C9AC30}"/>
          </ac:spMkLst>
        </pc:spChg>
        <pc:spChg chg="mod topLvl">
          <ac:chgData name="Lisa Hartman" userId="26272b8c-f22a-4386-90f0-036e9f84ab62" providerId="ADAL" clId="{4EE0261B-0B28-4775-B0E9-E139463FFEE3}" dt="2024-12-16T21:43:09.365" v="949" actId="165"/>
          <ac:spMkLst>
            <pc:docMk/>
            <pc:sldMk cId="181202229" sldId="353"/>
            <ac:spMk id="81" creationId="{8106DA24-0298-1D2D-BBB7-0B85C42D302D}"/>
          </ac:spMkLst>
        </pc:spChg>
        <pc:spChg chg="mod topLvl">
          <ac:chgData name="Lisa Hartman" userId="26272b8c-f22a-4386-90f0-036e9f84ab62" providerId="ADAL" clId="{4EE0261B-0B28-4775-B0E9-E139463FFEE3}" dt="2024-12-16T21:43:19.860" v="950" actId="1076"/>
          <ac:spMkLst>
            <pc:docMk/>
            <pc:sldMk cId="181202229" sldId="353"/>
            <ac:spMk id="82" creationId="{B9146AB5-50AD-36FF-CA85-CE5E176C0372}"/>
          </ac:spMkLst>
        </pc:spChg>
        <pc:grpChg chg="del mod">
          <ac:chgData name="Lisa Hartman" userId="26272b8c-f22a-4386-90f0-036e9f84ab62" providerId="ADAL" clId="{4EE0261B-0B28-4775-B0E9-E139463FFEE3}" dt="2024-12-16T21:42:59.513" v="947" actId="478"/>
          <ac:grpSpMkLst>
            <pc:docMk/>
            <pc:sldMk cId="181202229" sldId="353"/>
            <ac:grpSpMk id="25" creationId="{F8F5FD07-73FB-A9F2-0C29-ED4E9C30926E}"/>
          </ac:grpSpMkLst>
        </pc:grpChg>
        <pc:grpChg chg="del mod topLvl">
          <ac:chgData name="Lisa Hartman" userId="26272b8c-f22a-4386-90f0-036e9f84ab62" providerId="ADAL" clId="{4EE0261B-0B28-4775-B0E9-E139463FFEE3}" dt="2024-12-16T21:43:09.365" v="949" actId="165"/>
          <ac:grpSpMkLst>
            <pc:docMk/>
            <pc:sldMk cId="181202229" sldId="353"/>
            <ac:grpSpMk id="79" creationId="{393F2C9E-A7D6-B3A8-7FD4-E4A08D9BE9B5}"/>
          </ac:grpSpMkLst>
        </pc:grpChg>
        <pc:picChg chg="del topLvl">
          <ac:chgData name="Lisa Hartman" userId="26272b8c-f22a-4386-90f0-036e9f84ab62" providerId="ADAL" clId="{4EE0261B-0B28-4775-B0E9-E139463FFEE3}" dt="2024-12-16T21:42:59.513" v="947" actId="478"/>
          <ac:picMkLst>
            <pc:docMk/>
            <pc:sldMk cId="181202229" sldId="353"/>
            <ac:picMk id="99" creationId="{7933D2A9-81AB-2736-61EF-D6B02FBA106F}"/>
          </ac:picMkLst>
        </pc:picChg>
        <pc:cxnChg chg="mod">
          <ac:chgData name="Lisa Hartman" userId="26272b8c-f22a-4386-90f0-036e9f84ab62" providerId="ADAL" clId="{4EE0261B-0B28-4775-B0E9-E139463FFEE3}" dt="2024-12-16T21:43:19.860" v="950" actId="1076"/>
          <ac:cxnSpMkLst>
            <pc:docMk/>
            <pc:sldMk cId="181202229" sldId="353"/>
            <ac:cxnSpMk id="53" creationId="{F34CDC57-D9FB-2E26-D0FC-03797468A09B}"/>
          </ac:cxnSpMkLst>
        </pc:cxnChg>
      </pc:sldChg>
      <pc:sldChg chg="delSp modSp del mod">
        <pc:chgData name="Lisa Hartman" userId="26272b8c-f22a-4386-90f0-036e9f84ab62" providerId="ADAL" clId="{4EE0261B-0B28-4775-B0E9-E139463FFEE3}" dt="2024-12-17T13:03:13.395" v="1481" actId="47"/>
        <pc:sldMkLst>
          <pc:docMk/>
          <pc:sldMk cId="397705296" sldId="362"/>
        </pc:sldMkLst>
        <pc:spChg chg="mod topLvl">
          <ac:chgData name="Lisa Hartman" userId="26272b8c-f22a-4386-90f0-036e9f84ab62" providerId="ADAL" clId="{4EE0261B-0B28-4775-B0E9-E139463FFEE3}" dt="2024-12-16T21:53:18.913" v="1415" actId="165"/>
          <ac:spMkLst>
            <pc:docMk/>
            <pc:sldMk cId="397705296" sldId="362"/>
            <ac:spMk id="54" creationId="{3F3B6353-B2A1-D691-9C90-ECE20D3F9EED}"/>
          </ac:spMkLst>
        </pc:spChg>
        <pc:spChg chg="mod topLvl">
          <ac:chgData name="Lisa Hartman" userId="26272b8c-f22a-4386-90f0-036e9f84ab62" providerId="ADAL" clId="{4EE0261B-0B28-4775-B0E9-E139463FFEE3}" dt="2024-12-16T21:53:26.426" v="1416" actId="1076"/>
          <ac:spMkLst>
            <pc:docMk/>
            <pc:sldMk cId="397705296" sldId="362"/>
            <ac:spMk id="55" creationId="{9F1ACB31-E3AA-C4A2-B7AE-243DA623005F}"/>
          </ac:spMkLst>
        </pc:spChg>
        <pc:grpChg chg="del mod">
          <ac:chgData name="Lisa Hartman" userId="26272b8c-f22a-4386-90f0-036e9f84ab62" providerId="ADAL" clId="{4EE0261B-0B28-4775-B0E9-E139463FFEE3}" dt="2024-12-16T21:53:18.913" v="1415" actId="165"/>
          <ac:grpSpMkLst>
            <pc:docMk/>
            <pc:sldMk cId="397705296" sldId="362"/>
            <ac:grpSpMk id="53" creationId="{086FC7EF-C017-8AA4-B32A-FFA0E685CEF2}"/>
          </ac:grpSpMkLst>
        </pc:grpChg>
      </pc:sldChg>
      <pc:sldChg chg="del">
        <pc:chgData name="Lisa Hartman" userId="26272b8c-f22a-4386-90f0-036e9f84ab62" providerId="ADAL" clId="{4EE0261B-0B28-4775-B0E9-E139463FFEE3}" dt="2024-12-17T13:03:10.226" v="1478" actId="47"/>
        <pc:sldMkLst>
          <pc:docMk/>
          <pc:sldMk cId="2128282863" sldId="366"/>
        </pc:sldMkLst>
      </pc:sldChg>
      <pc:sldChg chg="del">
        <pc:chgData name="Lisa Hartman" userId="26272b8c-f22a-4386-90f0-036e9f84ab62" providerId="ADAL" clId="{4EE0261B-0B28-4775-B0E9-E139463FFEE3}" dt="2024-12-17T13:03:08.952" v="1477" actId="47"/>
        <pc:sldMkLst>
          <pc:docMk/>
          <pc:sldMk cId="3271945266" sldId="370"/>
        </pc:sldMkLst>
      </pc:sldChg>
      <pc:sldChg chg="del">
        <pc:chgData name="Lisa Hartman" userId="26272b8c-f22a-4386-90f0-036e9f84ab62" providerId="ADAL" clId="{4EE0261B-0B28-4775-B0E9-E139463FFEE3}" dt="2024-12-17T13:03:07.582" v="1476" actId="47"/>
        <pc:sldMkLst>
          <pc:docMk/>
          <pc:sldMk cId="964496287" sldId="375"/>
        </pc:sldMkLst>
      </pc:sldChg>
      <pc:sldChg chg="addSp delSp modSp mod">
        <pc:chgData name="Lisa Hartman" userId="26272b8c-f22a-4386-90f0-036e9f84ab62" providerId="ADAL" clId="{4EE0261B-0B28-4775-B0E9-E139463FFEE3}" dt="2024-12-16T21:33:33.076" v="719" actId="14100"/>
        <pc:sldMkLst>
          <pc:docMk/>
          <pc:sldMk cId="637232460" sldId="376"/>
        </pc:sldMkLst>
        <pc:spChg chg="del">
          <ac:chgData name="Lisa Hartman" userId="26272b8c-f22a-4386-90f0-036e9f84ab62" providerId="ADAL" clId="{4EE0261B-0B28-4775-B0E9-E139463FFEE3}" dt="2024-12-16T15:18:11.485" v="83" actId="478"/>
          <ac:spMkLst>
            <pc:docMk/>
            <pc:sldMk cId="637232460" sldId="376"/>
            <ac:spMk id="2" creationId="{8F564CBF-540F-3A5B-0791-8F79696D9382}"/>
          </ac:spMkLst>
        </pc:spChg>
        <pc:spChg chg="del">
          <ac:chgData name="Lisa Hartman" userId="26272b8c-f22a-4386-90f0-036e9f84ab62" providerId="ADAL" clId="{4EE0261B-0B28-4775-B0E9-E139463FFEE3}" dt="2024-12-16T15:18:03.829" v="81" actId="478"/>
          <ac:spMkLst>
            <pc:docMk/>
            <pc:sldMk cId="637232460" sldId="376"/>
            <ac:spMk id="3" creationId="{98A199A1-8C45-F9EE-9A25-1CD8E5CE80D7}"/>
          </ac:spMkLst>
        </pc:spChg>
        <pc:spChg chg="del">
          <ac:chgData name="Lisa Hartman" userId="26272b8c-f22a-4386-90f0-036e9f84ab62" providerId="ADAL" clId="{4EE0261B-0B28-4775-B0E9-E139463FFEE3}" dt="2024-12-16T15:17:41.020" v="5" actId="21"/>
          <ac:spMkLst>
            <pc:docMk/>
            <pc:sldMk cId="637232460" sldId="376"/>
            <ac:spMk id="4" creationId="{AE448E1D-0968-AC9F-1463-C1697809A662}"/>
          </ac:spMkLst>
        </pc:spChg>
        <pc:spChg chg="add del mod">
          <ac:chgData name="Lisa Hartman" userId="26272b8c-f22a-4386-90f0-036e9f84ab62" providerId="ADAL" clId="{4EE0261B-0B28-4775-B0E9-E139463FFEE3}" dt="2024-12-16T15:18:08.619" v="82" actId="478"/>
          <ac:spMkLst>
            <pc:docMk/>
            <pc:sldMk cId="637232460" sldId="376"/>
            <ac:spMk id="6" creationId="{CE6720C0-D124-DCFB-C5BC-44D901C58CB6}"/>
          </ac:spMkLst>
        </pc:spChg>
        <pc:spChg chg="mod">
          <ac:chgData name="Lisa Hartman" userId="26272b8c-f22a-4386-90f0-036e9f84ab62" providerId="ADAL" clId="{4EE0261B-0B28-4775-B0E9-E139463FFEE3}" dt="2024-12-16T21:33:33.076" v="719" actId="14100"/>
          <ac:spMkLst>
            <pc:docMk/>
            <pc:sldMk cId="637232460" sldId="376"/>
            <ac:spMk id="8" creationId="{36ADFAF1-0683-268D-C7BD-83CAD04915C5}"/>
          </ac:spMkLst>
        </pc:spChg>
      </pc:sldChg>
      <pc:sldChg chg="del">
        <pc:chgData name="Lisa Hartman" userId="26272b8c-f22a-4386-90f0-036e9f84ab62" providerId="ADAL" clId="{4EE0261B-0B28-4775-B0E9-E139463FFEE3}" dt="2024-12-17T13:03:11.030" v="1479" actId="47"/>
        <pc:sldMkLst>
          <pc:docMk/>
          <pc:sldMk cId="3419685149" sldId="377"/>
        </pc:sldMkLst>
      </pc:sldChg>
      <pc:sldChg chg="del">
        <pc:chgData name="Lisa Hartman" userId="26272b8c-f22a-4386-90f0-036e9f84ab62" providerId="ADAL" clId="{4EE0261B-0B28-4775-B0E9-E139463FFEE3}" dt="2024-12-17T13:03:30.735" v="1485" actId="47"/>
        <pc:sldMkLst>
          <pc:docMk/>
          <pc:sldMk cId="370401215" sldId="379"/>
        </pc:sldMkLst>
      </pc:sldChg>
      <pc:sldChg chg="del ord">
        <pc:chgData name="Lisa Hartman" userId="26272b8c-f22a-4386-90f0-036e9f84ab62" providerId="ADAL" clId="{4EE0261B-0B28-4775-B0E9-E139463FFEE3}" dt="2024-12-17T13:03:28.878" v="1483" actId="47"/>
        <pc:sldMkLst>
          <pc:docMk/>
          <pc:sldMk cId="3383678954" sldId="380"/>
        </pc:sldMkLst>
      </pc:sldChg>
      <pc:sldChg chg="del">
        <pc:chgData name="Lisa Hartman" userId="26272b8c-f22a-4386-90f0-036e9f84ab62" providerId="ADAL" clId="{4EE0261B-0B28-4775-B0E9-E139463FFEE3}" dt="2024-12-17T13:03:29.821" v="1484" actId="47"/>
        <pc:sldMkLst>
          <pc:docMk/>
          <pc:sldMk cId="1275862431" sldId="381"/>
        </pc:sldMkLst>
      </pc:sldChg>
      <pc:sldChg chg="del">
        <pc:chgData name="Lisa Hartman" userId="26272b8c-f22a-4386-90f0-036e9f84ab62" providerId="ADAL" clId="{4EE0261B-0B28-4775-B0E9-E139463FFEE3}" dt="2024-12-17T13:03:06.333" v="1475" actId="47"/>
        <pc:sldMkLst>
          <pc:docMk/>
          <pc:sldMk cId="1404271682" sldId="382"/>
        </pc:sldMkLst>
      </pc:sldChg>
      <pc:sldChg chg="addSp delSp modSp mod">
        <pc:chgData name="Lisa Hartman" userId="26272b8c-f22a-4386-90f0-036e9f84ab62" providerId="ADAL" clId="{4EE0261B-0B28-4775-B0E9-E139463FFEE3}" dt="2024-12-17T13:14:00.706" v="1605" actId="207"/>
        <pc:sldMkLst>
          <pc:docMk/>
          <pc:sldMk cId="1749870335" sldId="384"/>
        </pc:sldMkLst>
        <pc:spChg chg="del">
          <ac:chgData name="Lisa Hartman" userId="26272b8c-f22a-4386-90f0-036e9f84ab62" providerId="ADAL" clId="{4EE0261B-0B28-4775-B0E9-E139463FFEE3}" dt="2024-12-17T13:00:24.169" v="1464" actId="478"/>
          <ac:spMkLst>
            <pc:docMk/>
            <pc:sldMk cId="1749870335" sldId="384"/>
            <ac:spMk id="2" creationId="{3EC7F627-CE13-36F3-AC47-6669EF432F8A}"/>
          </ac:spMkLst>
        </pc:spChg>
        <pc:spChg chg="mod">
          <ac:chgData name="Lisa Hartman" userId="26272b8c-f22a-4386-90f0-036e9f84ab62" providerId="ADAL" clId="{4EE0261B-0B28-4775-B0E9-E139463FFEE3}" dt="2024-12-17T13:00:19.275" v="1463" actId="20577"/>
          <ac:spMkLst>
            <pc:docMk/>
            <pc:sldMk cId="1749870335" sldId="384"/>
            <ac:spMk id="3" creationId="{9B696789-2E88-A43C-91C7-C35B412671D2}"/>
          </ac:spMkLst>
        </pc:spChg>
        <pc:spChg chg="del">
          <ac:chgData name="Lisa Hartman" userId="26272b8c-f22a-4386-90f0-036e9f84ab62" providerId="ADAL" clId="{4EE0261B-0B28-4775-B0E9-E139463FFEE3}" dt="2024-12-17T13:02:01.403" v="1472" actId="478"/>
          <ac:spMkLst>
            <pc:docMk/>
            <pc:sldMk cId="1749870335" sldId="384"/>
            <ac:spMk id="4" creationId="{5DADAA5E-9C57-28CF-AEA0-16D8924C99C8}"/>
          </ac:spMkLst>
        </pc:spChg>
        <pc:spChg chg="add mod">
          <ac:chgData name="Lisa Hartman" userId="26272b8c-f22a-4386-90f0-036e9f84ab62" providerId="ADAL" clId="{4EE0261B-0B28-4775-B0E9-E139463FFEE3}" dt="2024-12-17T13:00:38.795" v="1465"/>
          <ac:spMkLst>
            <pc:docMk/>
            <pc:sldMk cId="1749870335" sldId="384"/>
            <ac:spMk id="5" creationId="{DF979535-CE3C-E028-E159-EDD8982823FD}"/>
          </ac:spMkLst>
        </pc:spChg>
        <pc:spChg chg="add mod">
          <ac:chgData name="Lisa Hartman" userId="26272b8c-f22a-4386-90f0-036e9f84ab62" providerId="ADAL" clId="{4EE0261B-0B28-4775-B0E9-E139463FFEE3}" dt="2024-12-17T13:00:53.383" v="1467" actId="1076"/>
          <ac:spMkLst>
            <pc:docMk/>
            <pc:sldMk cId="1749870335" sldId="384"/>
            <ac:spMk id="10" creationId="{5DA25481-3AA3-4263-1487-7607341A3267}"/>
          </ac:spMkLst>
        </pc:spChg>
        <pc:spChg chg="add mod">
          <ac:chgData name="Lisa Hartman" userId="26272b8c-f22a-4386-90f0-036e9f84ab62" providerId="ADAL" clId="{4EE0261B-0B28-4775-B0E9-E139463FFEE3}" dt="2024-12-17T13:13:53.168" v="1603" actId="207"/>
          <ac:spMkLst>
            <pc:docMk/>
            <pc:sldMk cId="1749870335" sldId="384"/>
            <ac:spMk id="11" creationId="{F1CC4A93-4A8F-1CB7-F643-F482694B582B}"/>
          </ac:spMkLst>
        </pc:spChg>
        <pc:spChg chg="add mod">
          <ac:chgData name="Lisa Hartman" userId="26272b8c-f22a-4386-90f0-036e9f84ab62" providerId="ADAL" clId="{4EE0261B-0B28-4775-B0E9-E139463FFEE3}" dt="2024-12-17T13:13:56.194" v="1604" actId="207"/>
          <ac:spMkLst>
            <pc:docMk/>
            <pc:sldMk cId="1749870335" sldId="384"/>
            <ac:spMk id="12" creationId="{13C050E9-5ADD-81C3-C1E2-1F3C7AAADEF0}"/>
          </ac:spMkLst>
        </pc:spChg>
        <pc:spChg chg="add mod">
          <ac:chgData name="Lisa Hartman" userId="26272b8c-f22a-4386-90f0-036e9f84ab62" providerId="ADAL" clId="{4EE0261B-0B28-4775-B0E9-E139463FFEE3}" dt="2024-12-17T13:14:00.706" v="1605" actId="207"/>
          <ac:spMkLst>
            <pc:docMk/>
            <pc:sldMk cId="1749870335" sldId="384"/>
            <ac:spMk id="13" creationId="{C2F7863D-E209-E27A-65BD-CBF973390F24}"/>
          </ac:spMkLst>
        </pc:spChg>
        <pc:picChg chg="add mod">
          <ac:chgData name="Lisa Hartman" userId="26272b8c-f22a-4386-90f0-036e9f84ab62" providerId="ADAL" clId="{4EE0261B-0B28-4775-B0E9-E139463FFEE3}" dt="2024-12-17T13:00:38.795" v="1465"/>
          <ac:picMkLst>
            <pc:docMk/>
            <pc:sldMk cId="1749870335" sldId="384"/>
            <ac:picMk id="8" creationId="{96BB481A-EC1D-C37C-7DAF-C21F941723A9}"/>
          </ac:picMkLst>
        </pc:picChg>
        <pc:picChg chg="add mod">
          <ac:chgData name="Lisa Hartman" userId="26272b8c-f22a-4386-90f0-036e9f84ab62" providerId="ADAL" clId="{4EE0261B-0B28-4775-B0E9-E139463FFEE3}" dt="2024-12-17T13:00:38.795" v="1465"/>
          <ac:picMkLst>
            <pc:docMk/>
            <pc:sldMk cId="1749870335" sldId="384"/>
            <ac:picMk id="9" creationId="{91BA41EE-FA2D-4675-3F38-F3EC33C77B1C}"/>
          </ac:picMkLst>
        </pc:picChg>
        <pc:cxnChg chg="add mod">
          <ac:chgData name="Lisa Hartman" userId="26272b8c-f22a-4386-90f0-036e9f84ab62" providerId="ADAL" clId="{4EE0261B-0B28-4775-B0E9-E139463FFEE3}" dt="2024-12-17T13:00:38.795" v="1465"/>
          <ac:cxnSpMkLst>
            <pc:docMk/>
            <pc:sldMk cId="1749870335" sldId="384"/>
            <ac:cxnSpMk id="6" creationId="{950A4CF6-4DF8-5944-7AF5-EE6C93569302}"/>
          </ac:cxnSpMkLst>
        </pc:cxnChg>
        <pc:cxnChg chg="add mod">
          <ac:chgData name="Lisa Hartman" userId="26272b8c-f22a-4386-90f0-036e9f84ab62" providerId="ADAL" clId="{4EE0261B-0B28-4775-B0E9-E139463FFEE3}" dt="2024-12-17T13:00:38.795" v="1465"/>
          <ac:cxnSpMkLst>
            <pc:docMk/>
            <pc:sldMk cId="1749870335" sldId="384"/>
            <ac:cxnSpMk id="7" creationId="{6344DE7C-136E-C64E-EA70-BB8F36F4FF0B}"/>
          </ac:cxnSpMkLst>
        </pc:cxnChg>
      </pc:sldChg>
      <pc:sldChg chg="addSp delSp modSp mod">
        <pc:chgData name="Lisa Hartman" userId="26272b8c-f22a-4386-90f0-036e9f84ab62" providerId="ADAL" clId="{4EE0261B-0B28-4775-B0E9-E139463FFEE3}" dt="2024-12-16T21:33:43.015" v="720" actId="255"/>
        <pc:sldMkLst>
          <pc:docMk/>
          <pc:sldMk cId="3680040565" sldId="385"/>
        </pc:sldMkLst>
        <pc:spChg chg="mod">
          <ac:chgData name="Lisa Hartman" userId="26272b8c-f22a-4386-90f0-036e9f84ab62" providerId="ADAL" clId="{4EE0261B-0B28-4775-B0E9-E139463FFEE3}" dt="2024-12-16T15:32:35.600" v="512" actId="1076"/>
          <ac:spMkLst>
            <pc:docMk/>
            <pc:sldMk cId="3680040565" sldId="385"/>
            <ac:spMk id="3" creationId="{3DCAD5C0-D662-40AC-3488-E20617011DB1}"/>
          </ac:spMkLst>
        </pc:spChg>
        <pc:spChg chg="mod">
          <ac:chgData name="Lisa Hartman" userId="26272b8c-f22a-4386-90f0-036e9f84ab62" providerId="ADAL" clId="{4EE0261B-0B28-4775-B0E9-E139463FFEE3}" dt="2024-12-16T15:20:32.243" v="171" actId="1076"/>
          <ac:spMkLst>
            <pc:docMk/>
            <pc:sldMk cId="3680040565" sldId="385"/>
            <ac:spMk id="4" creationId="{12713FDE-BB2A-CE4C-C3FD-BBFBE248EB4A}"/>
          </ac:spMkLst>
        </pc:spChg>
        <pc:spChg chg="mod">
          <ac:chgData name="Lisa Hartman" userId="26272b8c-f22a-4386-90f0-036e9f84ab62" providerId="ADAL" clId="{4EE0261B-0B28-4775-B0E9-E139463FFEE3}" dt="2024-12-16T15:33:25.513" v="518" actId="1076"/>
          <ac:spMkLst>
            <pc:docMk/>
            <pc:sldMk cId="3680040565" sldId="385"/>
            <ac:spMk id="11" creationId="{AB3B4C25-391D-FCAB-555A-CFD1F85A40F7}"/>
          </ac:spMkLst>
        </pc:spChg>
        <pc:spChg chg="mod">
          <ac:chgData name="Lisa Hartman" userId="26272b8c-f22a-4386-90f0-036e9f84ab62" providerId="ADAL" clId="{4EE0261B-0B28-4775-B0E9-E139463FFEE3}" dt="2024-12-16T15:26:17.821" v="432" actId="1076"/>
          <ac:spMkLst>
            <pc:docMk/>
            <pc:sldMk cId="3680040565" sldId="385"/>
            <ac:spMk id="12" creationId="{78335075-1765-6909-58C2-746F65E4978C}"/>
          </ac:spMkLst>
        </pc:spChg>
        <pc:spChg chg="del">
          <ac:chgData name="Lisa Hartman" userId="26272b8c-f22a-4386-90f0-036e9f84ab62" providerId="ADAL" clId="{4EE0261B-0B28-4775-B0E9-E139463FFEE3}" dt="2024-12-16T15:22:31.487" v="375" actId="478"/>
          <ac:spMkLst>
            <pc:docMk/>
            <pc:sldMk cId="3680040565" sldId="385"/>
            <ac:spMk id="13" creationId="{DF733223-E7F0-A01F-E809-842E5470DE11}"/>
          </ac:spMkLst>
        </pc:spChg>
        <pc:spChg chg="del">
          <ac:chgData name="Lisa Hartman" userId="26272b8c-f22a-4386-90f0-036e9f84ab62" providerId="ADAL" clId="{4EE0261B-0B28-4775-B0E9-E139463FFEE3}" dt="2024-12-16T15:22:28.149" v="373" actId="478"/>
          <ac:spMkLst>
            <pc:docMk/>
            <pc:sldMk cId="3680040565" sldId="385"/>
            <ac:spMk id="14" creationId="{4536C004-594E-A228-A21B-BCC3A820A67E}"/>
          </ac:spMkLst>
        </pc:spChg>
        <pc:spChg chg="del mod">
          <ac:chgData name="Lisa Hartman" userId="26272b8c-f22a-4386-90f0-036e9f84ab62" providerId="ADAL" clId="{4EE0261B-0B28-4775-B0E9-E139463FFEE3}" dt="2024-12-16T15:20:13.056" v="167" actId="478"/>
          <ac:spMkLst>
            <pc:docMk/>
            <pc:sldMk cId="3680040565" sldId="385"/>
            <ac:spMk id="19" creationId="{940044F5-8699-005F-834A-69CF79C6D188}"/>
          </ac:spMkLst>
        </pc:spChg>
        <pc:spChg chg="mod">
          <ac:chgData name="Lisa Hartman" userId="26272b8c-f22a-4386-90f0-036e9f84ab62" providerId="ADAL" clId="{4EE0261B-0B28-4775-B0E9-E139463FFEE3}" dt="2024-12-16T21:33:43.015" v="720" actId="255"/>
          <ac:spMkLst>
            <pc:docMk/>
            <pc:sldMk cId="3680040565" sldId="385"/>
            <ac:spMk id="25" creationId="{4DBBCCE9-6E69-3AC7-F238-9828E6FBE12C}"/>
          </ac:spMkLst>
        </pc:spChg>
        <pc:spChg chg="del">
          <ac:chgData name="Lisa Hartman" userId="26272b8c-f22a-4386-90f0-036e9f84ab62" providerId="ADAL" clId="{4EE0261B-0B28-4775-B0E9-E139463FFEE3}" dt="2024-12-16T15:20:02.608" v="163" actId="478"/>
          <ac:spMkLst>
            <pc:docMk/>
            <pc:sldMk cId="3680040565" sldId="385"/>
            <ac:spMk id="27" creationId="{8B2E0990-9EC1-805A-C577-EB401D905182}"/>
          </ac:spMkLst>
        </pc:spChg>
        <pc:spChg chg="del mod">
          <ac:chgData name="Lisa Hartman" userId="26272b8c-f22a-4386-90f0-036e9f84ab62" providerId="ADAL" clId="{4EE0261B-0B28-4775-B0E9-E139463FFEE3}" dt="2024-12-16T15:19:57.887" v="161" actId="478"/>
          <ac:spMkLst>
            <pc:docMk/>
            <pc:sldMk cId="3680040565" sldId="385"/>
            <ac:spMk id="31" creationId="{8C3FFF26-8F9F-127F-C130-3BBAA155704A}"/>
          </ac:spMkLst>
        </pc:spChg>
        <pc:spChg chg="del">
          <ac:chgData name="Lisa Hartman" userId="26272b8c-f22a-4386-90f0-036e9f84ab62" providerId="ADAL" clId="{4EE0261B-0B28-4775-B0E9-E139463FFEE3}" dt="2024-12-16T15:19:49.289" v="158" actId="478"/>
          <ac:spMkLst>
            <pc:docMk/>
            <pc:sldMk cId="3680040565" sldId="385"/>
            <ac:spMk id="34" creationId="{7691863F-0B72-927B-07F2-C8FE5CABCDD1}"/>
          </ac:spMkLst>
        </pc:spChg>
        <pc:spChg chg="del">
          <ac:chgData name="Lisa Hartman" userId="26272b8c-f22a-4386-90f0-036e9f84ab62" providerId="ADAL" clId="{4EE0261B-0B28-4775-B0E9-E139463FFEE3}" dt="2024-12-16T15:19:41.358" v="156" actId="478"/>
          <ac:spMkLst>
            <pc:docMk/>
            <pc:sldMk cId="3680040565" sldId="385"/>
            <ac:spMk id="37" creationId="{ED34C321-90D1-DF1C-F528-9A70A37C2C24}"/>
          </ac:spMkLst>
        </pc:spChg>
        <pc:spChg chg="del">
          <ac:chgData name="Lisa Hartman" userId="26272b8c-f22a-4386-90f0-036e9f84ab62" providerId="ADAL" clId="{4EE0261B-0B28-4775-B0E9-E139463FFEE3}" dt="2024-12-16T15:28:44.881" v="452" actId="478"/>
          <ac:spMkLst>
            <pc:docMk/>
            <pc:sldMk cId="3680040565" sldId="385"/>
            <ac:spMk id="51" creationId="{8FF4E090-0A59-F596-69C4-1B55A9F8414A}"/>
          </ac:spMkLst>
        </pc:spChg>
        <pc:spChg chg="del">
          <ac:chgData name="Lisa Hartman" userId="26272b8c-f22a-4386-90f0-036e9f84ab62" providerId="ADAL" clId="{4EE0261B-0B28-4775-B0E9-E139463FFEE3}" dt="2024-12-16T15:28:43.938" v="451" actId="478"/>
          <ac:spMkLst>
            <pc:docMk/>
            <pc:sldMk cId="3680040565" sldId="385"/>
            <ac:spMk id="52" creationId="{FFB950EC-D129-3302-AC1F-BBFDEF5F4FB0}"/>
          </ac:spMkLst>
        </pc:spChg>
        <pc:spChg chg="del">
          <ac:chgData name="Lisa Hartman" userId="26272b8c-f22a-4386-90f0-036e9f84ab62" providerId="ADAL" clId="{4EE0261B-0B28-4775-B0E9-E139463FFEE3}" dt="2024-12-16T15:22:13.543" v="345" actId="478"/>
          <ac:spMkLst>
            <pc:docMk/>
            <pc:sldMk cId="3680040565" sldId="385"/>
            <ac:spMk id="2155" creationId="{A439E621-DD1B-CE10-F4A7-E5AEB4535C48}"/>
          </ac:spMkLst>
        </pc:spChg>
        <pc:grpChg chg="del">
          <ac:chgData name="Lisa Hartman" userId="26272b8c-f22a-4386-90f0-036e9f84ab62" providerId="ADAL" clId="{4EE0261B-0B28-4775-B0E9-E139463FFEE3}" dt="2024-12-16T15:28:40.491" v="449" actId="478"/>
          <ac:grpSpMkLst>
            <pc:docMk/>
            <pc:sldMk cId="3680040565" sldId="385"/>
            <ac:grpSpMk id="47" creationId="{3E4E20AB-4DF0-87BA-2C28-519B06E5E0C7}"/>
          </ac:grpSpMkLst>
        </pc:grpChg>
        <pc:grpChg chg="del mod">
          <ac:chgData name="Lisa Hartman" userId="26272b8c-f22a-4386-90f0-036e9f84ab62" providerId="ADAL" clId="{4EE0261B-0B28-4775-B0E9-E139463FFEE3}" dt="2024-12-16T15:28:46.884" v="455" actId="478"/>
          <ac:grpSpMkLst>
            <pc:docMk/>
            <pc:sldMk cId="3680040565" sldId="385"/>
            <ac:grpSpMk id="53" creationId="{85334C9C-5568-5939-C8D8-D8FB2CE435E6}"/>
          </ac:grpSpMkLst>
        </pc:grpChg>
        <pc:grpChg chg="del">
          <ac:chgData name="Lisa Hartman" userId="26272b8c-f22a-4386-90f0-036e9f84ab62" providerId="ADAL" clId="{4EE0261B-0B28-4775-B0E9-E139463FFEE3}" dt="2024-12-16T15:28:48.925" v="457" actId="478"/>
          <ac:grpSpMkLst>
            <pc:docMk/>
            <pc:sldMk cId="3680040565" sldId="385"/>
            <ac:grpSpMk id="56" creationId="{AAAA86BF-FD36-F3DE-CEF2-892F36E2D5A3}"/>
          </ac:grpSpMkLst>
        </pc:grpChg>
        <pc:grpChg chg="del">
          <ac:chgData name="Lisa Hartman" userId="26272b8c-f22a-4386-90f0-036e9f84ab62" providerId="ADAL" clId="{4EE0261B-0B28-4775-B0E9-E139463FFEE3}" dt="2024-12-16T15:19:24.496" v="116" actId="478"/>
          <ac:grpSpMkLst>
            <pc:docMk/>
            <pc:sldMk cId="3680040565" sldId="385"/>
            <ac:grpSpMk id="63" creationId="{14BF4BC8-CF24-FED1-C878-BF4C4355775B}"/>
          </ac:grpSpMkLst>
        </pc:grpChg>
        <pc:picChg chg="add mod">
          <ac:chgData name="Lisa Hartman" userId="26272b8c-f22a-4386-90f0-036e9f84ab62" providerId="ADAL" clId="{4EE0261B-0B28-4775-B0E9-E139463FFEE3}" dt="2024-12-16T15:26:21.879" v="433" actId="14100"/>
          <ac:picMkLst>
            <pc:docMk/>
            <pc:sldMk cId="3680040565" sldId="385"/>
            <ac:picMk id="2" creationId="{9557021F-C389-E9B5-36A6-F0628086FBD9}"/>
          </ac:picMkLst>
        </pc:picChg>
        <pc:picChg chg="add mod">
          <ac:chgData name="Lisa Hartman" userId="26272b8c-f22a-4386-90f0-036e9f84ab62" providerId="ADAL" clId="{4EE0261B-0B28-4775-B0E9-E139463FFEE3}" dt="2024-12-16T15:33:04.864" v="515" actId="1076"/>
          <ac:picMkLst>
            <pc:docMk/>
            <pc:sldMk cId="3680040565" sldId="385"/>
            <ac:picMk id="15" creationId="{E0A8E334-5A7A-2F26-E4B7-FD6CD32C3BD2}"/>
          </ac:picMkLst>
        </pc:picChg>
        <pc:picChg chg="add mod">
          <ac:chgData name="Lisa Hartman" userId="26272b8c-f22a-4386-90f0-036e9f84ab62" providerId="ADAL" clId="{4EE0261B-0B28-4775-B0E9-E139463FFEE3}" dt="2024-12-16T15:32:57.139" v="514" actId="1076"/>
          <ac:picMkLst>
            <pc:docMk/>
            <pc:sldMk cId="3680040565" sldId="385"/>
            <ac:picMk id="16" creationId="{8C0D1174-B56F-31BE-6CEA-8E10AF9C8DF1}"/>
          </ac:picMkLst>
        </pc:picChg>
        <pc:picChg chg="add mod">
          <ac:chgData name="Lisa Hartman" userId="26272b8c-f22a-4386-90f0-036e9f84ab62" providerId="ADAL" clId="{4EE0261B-0B28-4775-B0E9-E139463FFEE3}" dt="2024-12-16T15:33:14.912" v="516" actId="1076"/>
          <ac:picMkLst>
            <pc:docMk/>
            <pc:sldMk cId="3680040565" sldId="385"/>
            <ac:picMk id="17" creationId="{DCF593A0-DB13-3CCD-0360-46CA1E3EC11D}"/>
          </ac:picMkLst>
        </pc:picChg>
        <pc:picChg chg="mod">
          <ac:chgData name="Lisa Hartman" userId="26272b8c-f22a-4386-90f0-036e9f84ab62" providerId="ADAL" clId="{4EE0261B-0B28-4775-B0E9-E139463FFEE3}" dt="2024-12-16T15:32:22.520" v="510" actId="1076"/>
          <ac:picMkLst>
            <pc:docMk/>
            <pc:sldMk cId="3680040565" sldId="385"/>
            <ac:picMk id="18" creationId="{048C2457-9787-39D5-D26B-A9535D458E4D}"/>
          </ac:picMkLst>
        </pc:picChg>
        <pc:picChg chg="add del mod">
          <ac:chgData name="Lisa Hartman" userId="26272b8c-f22a-4386-90f0-036e9f84ab62" providerId="ADAL" clId="{4EE0261B-0B28-4775-B0E9-E139463FFEE3}" dt="2024-12-16T15:33:16.912" v="517" actId="478"/>
          <ac:picMkLst>
            <pc:docMk/>
            <pc:sldMk cId="3680040565" sldId="385"/>
            <ac:picMk id="23" creationId="{5E420DF6-4B3C-FCC9-EADB-5B59979D3BF6}"/>
          </ac:picMkLst>
        </pc:picChg>
        <pc:picChg chg="mod">
          <ac:chgData name="Lisa Hartman" userId="26272b8c-f22a-4386-90f0-036e9f84ab62" providerId="ADAL" clId="{4EE0261B-0B28-4775-B0E9-E139463FFEE3}" dt="2024-12-16T15:32:28.894" v="511" actId="1076"/>
          <ac:picMkLst>
            <pc:docMk/>
            <pc:sldMk cId="3680040565" sldId="385"/>
            <ac:picMk id="26" creationId="{E0FF8985-65EE-A057-69AE-4F1A3F33328A}"/>
          </ac:picMkLst>
        </pc:picChg>
        <pc:picChg chg="mod">
          <ac:chgData name="Lisa Hartman" userId="26272b8c-f22a-4386-90f0-036e9f84ab62" providerId="ADAL" clId="{4EE0261B-0B28-4775-B0E9-E139463FFEE3}" dt="2024-12-16T15:32:11.123" v="508" actId="1076"/>
          <ac:picMkLst>
            <pc:docMk/>
            <pc:sldMk cId="3680040565" sldId="385"/>
            <ac:picMk id="30" creationId="{C739F5C1-C7B2-0923-2FC6-960CBE4FE7AE}"/>
          </ac:picMkLst>
        </pc:picChg>
        <pc:picChg chg="mod">
          <ac:chgData name="Lisa Hartman" userId="26272b8c-f22a-4386-90f0-036e9f84ab62" providerId="ADAL" clId="{4EE0261B-0B28-4775-B0E9-E139463FFEE3}" dt="2024-12-16T15:32:07.116" v="507" actId="1076"/>
          <ac:picMkLst>
            <pc:docMk/>
            <pc:sldMk cId="3680040565" sldId="385"/>
            <ac:picMk id="33" creationId="{F49FD014-5906-CD8E-E73B-82269138065D}"/>
          </ac:picMkLst>
        </pc:picChg>
        <pc:picChg chg="del">
          <ac:chgData name="Lisa Hartman" userId="26272b8c-f22a-4386-90f0-036e9f84ab62" providerId="ADAL" clId="{4EE0261B-0B28-4775-B0E9-E139463FFEE3}" dt="2024-12-16T15:19:45.887" v="157" actId="478"/>
          <ac:picMkLst>
            <pc:docMk/>
            <pc:sldMk cId="3680040565" sldId="385"/>
            <ac:picMk id="36" creationId="{85F575E2-4FE5-DBE3-5822-510E30DBE1FD}"/>
          </ac:picMkLst>
        </pc:picChg>
        <pc:picChg chg="del">
          <ac:chgData name="Lisa Hartman" userId="26272b8c-f22a-4386-90f0-036e9f84ab62" providerId="ADAL" clId="{4EE0261B-0B28-4775-B0E9-E139463FFEE3}" dt="2024-12-16T15:19:28.950" v="119" actId="478"/>
          <ac:picMkLst>
            <pc:docMk/>
            <pc:sldMk cId="3680040565" sldId="385"/>
            <ac:picMk id="2146" creationId="{D07D215E-0329-EC6F-2D91-C4477960DDA6}"/>
          </ac:picMkLst>
        </pc:picChg>
        <pc:picChg chg="del">
          <ac:chgData name="Lisa Hartman" userId="26272b8c-f22a-4386-90f0-036e9f84ab62" providerId="ADAL" clId="{4EE0261B-0B28-4775-B0E9-E139463FFEE3}" dt="2024-12-16T15:19:27.658" v="118" actId="478"/>
          <ac:picMkLst>
            <pc:docMk/>
            <pc:sldMk cId="3680040565" sldId="385"/>
            <ac:picMk id="2148" creationId="{13774001-2F76-6A36-6412-3E4BFFBB842E}"/>
          </ac:picMkLst>
        </pc:picChg>
        <pc:picChg chg="del">
          <ac:chgData name="Lisa Hartman" userId="26272b8c-f22a-4386-90f0-036e9f84ab62" providerId="ADAL" clId="{4EE0261B-0B28-4775-B0E9-E139463FFEE3}" dt="2024-12-16T15:19:26.620" v="117" actId="478"/>
          <ac:picMkLst>
            <pc:docMk/>
            <pc:sldMk cId="3680040565" sldId="385"/>
            <ac:picMk id="2150" creationId="{47954A84-3FFE-BD6D-366E-8E5CAD293347}"/>
          </ac:picMkLst>
        </pc:picChg>
        <pc:picChg chg="del">
          <ac:chgData name="Lisa Hartman" userId="26272b8c-f22a-4386-90f0-036e9f84ab62" providerId="ADAL" clId="{4EE0261B-0B28-4775-B0E9-E139463FFEE3}" dt="2024-12-16T15:28:42.033" v="450" actId="478"/>
          <ac:picMkLst>
            <pc:docMk/>
            <pc:sldMk cId="3680040565" sldId="385"/>
            <ac:picMk id="2163" creationId="{8746DEE0-7CDB-B6F4-F800-E460572CFE1D}"/>
          </ac:picMkLst>
        </pc:picChg>
        <pc:picChg chg="del">
          <ac:chgData name="Lisa Hartman" userId="26272b8c-f22a-4386-90f0-036e9f84ab62" providerId="ADAL" clId="{4EE0261B-0B28-4775-B0E9-E139463FFEE3}" dt="2024-12-16T15:28:45.816" v="453" actId="478"/>
          <ac:picMkLst>
            <pc:docMk/>
            <pc:sldMk cId="3680040565" sldId="385"/>
            <ac:picMk id="2165" creationId="{2081570D-1F06-BDA0-BA3F-39065DC22EA5}"/>
          </ac:picMkLst>
        </pc:picChg>
        <pc:picChg chg="del">
          <ac:chgData name="Lisa Hartman" userId="26272b8c-f22a-4386-90f0-036e9f84ab62" providerId="ADAL" clId="{4EE0261B-0B28-4775-B0E9-E139463FFEE3}" dt="2024-12-16T15:28:48.014" v="456" actId="478"/>
          <ac:picMkLst>
            <pc:docMk/>
            <pc:sldMk cId="3680040565" sldId="385"/>
            <ac:picMk id="2167" creationId="{0B2429CB-AF64-4B65-3EC5-CBB09B81A290}"/>
          </ac:picMkLst>
        </pc:picChg>
        <pc:picChg chg="del">
          <ac:chgData name="Lisa Hartman" userId="26272b8c-f22a-4386-90f0-036e9f84ab62" providerId="ADAL" clId="{4EE0261B-0B28-4775-B0E9-E139463FFEE3}" dt="2024-12-16T15:28:50.529" v="458" actId="478"/>
          <ac:picMkLst>
            <pc:docMk/>
            <pc:sldMk cId="3680040565" sldId="385"/>
            <ac:picMk id="2169" creationId="{C5891100-9FBB-5D86-8FE8-5F00C20734D6}"/>
          </ac:picMkLst>
        </pc:picChg>
        <pc:cxnChg chg="mod">
          <ac:chgData name="Lisa Hartman" userId="26272b8c-f22a-4386-90f0-036e9f84ab62" providerId="ADAL" clId="{4EE0261B-0B28-4775-B0E9-E139463FFEE3}" dt="2024-12-16T15:33:30.759" v="519" actId="1076"/>
          <ac:cxnSpMkLst>
            <pc:docMk/>
            <pc:sldMk cId="3680040565" sldId="385"/>
            <ac:cxnSpMk id="2170" creationId="{D4BAB5A3-8CD2-0120-2BB0-833D5A09AD9D}"/>
          </ac:cxnSpMkLst>
        </pc:cxnChg>
        <pc:cxnChg chg="del">
          <ac:chgData name="Lisa Hartman" userId="26272b8c-f22a-4386-90f0-036e9f84ab62" providerId="ADAL" clId="{4EE0261B-0B28-4775-B0E9-E139463FFEE3}" dt="2024-12-16T15:22:41.556" v="376" actId="478"/>
          <ac:cxnSpMkLst>
            <pc:docMk/>
            <pc:sldMk cId="3680040565" sldId="385"/>
            <ac:cxnSpMk id="2173" creationId="{A4909106-EB10-02C7-9739-EA33F017C9C4}"/>
          </ac:cxnSpMkLst>
        </pc:cxnChg>
        <pc:cxnChg chg="del">
          <ac:chgData name="Lisa Hartman" userId="26272b8c-f22a-4386-90f0-036e9f84ab62" providerId="ADAL" clId="{4EE0261B-0B28-4775-B0E9-E139463FFEE3}" dt="2024-12-16T15:22:29.409" v="374" actId="478"/>
          <ac:cxnSpMkLst>
            <pc:docMk/>
            <pc:sldMk cId="3680040565" sldId="385"/>
            <ac:cxnSpMk id="2174" creationId="{DE84665F-3D85-25BE-8D1B-FDCF0EE7244F}"/>
          </ac:cxnSpMkLst>
        </pc:cxnChg>
      </pc:sldChg>
      <pc:sldChg chg="delSp modSp del mod">
        <pc:chgData name="Lisa Hartman" userId="26272b8c-f22a-4386-90f0-036e9f84ab62" providerId="ADAL" clId="{4EE0261B-0B28-4775-B0E9-E139463FFEE3}" dt="2024-12-16T15:35:06.660" v="577" actId="47"/>
        <pc:sldMkLst>
          <pc:docMk/>
          <pc:sldMk cId="3288547472" sldId="386"/>
        </pc:sldMkLst>
        <pc:spChg chg="del">
          <ac:chgData name="Lisa Hartman" userId="26272b8c-f22a-4386-90f0-036e9f84ab62" providerId="ADAL" clId="{4EE0261B-0B28-4775-B0E9-E139463FFEE3}" dt="2024-12-16T15:34:14.228" v="520" actId="478"/>
          <ac:spMkLst>
            <pc:docMk/>
            <pc:sldMk cId="3288547472" sldId="386"/>
            <ac:spMk id="12" creationId="{C579B41E-DAA4-F44D-D054-5588B2994C2A}"/>
          </ac:spMkLst>
        </pc:spChg>
        <pc:spChg chg="mod">
          <ac:chgData name="Lisa Hartman" userId="26272b8c-f22a-4386-90f0-036e9f84ab62" providerId="ADAL" clId="{4EE0261B-0B28-4775-B0E9-E139463FFEE3}" dt="2024-12-16T15:34:47.399" v="576" actId="14100"/>
          <ac:spMkLst>
            <pc:docMk/>
            <pc:sldMk cId="3288547472" sldId="386"/>
            <ac:spMk id="25" creationId="{F66F8AA6-DFF6-A5FC-270C-19F2EBB55CC6}"/>
          </ac:spMkLst>
        </pc:spChg>
        <pc:grpChg chg="del">
          <ac:chgData name="Lisa Hartman" userId="26272b8c-f22a-4386-90f0-036e9f84ab62" providerId="ADAL" clId="{4EE0261B-0B28-4775-B0E9-E139463FFEE3}" dt="2024-12-16T15:34:17.894" v="522" actId="478"/>
          <ac:grpSpMkLst>
            <pc:docMk/>
            <pc:sldMk cId="3288547472" sldId="386"/>
            <ac:grpSpMk id="20" creationId="{0C4D2975-5B26-1006-428A-9721C1011CF1}"/>
          </ac:grpSpMkLst>
        </pc:grpChg>
        <pc:picChg chg="del">
          <ac:chgData name="Lisa Hartman" userId="26272b8c-f22a-4386-90f0-036e9f84ab62" providerId="ADAL" clId="{4EE0261B-0B28-4775-B0E9-E139463FFEE3}" dt="2024-12-16T15:34:15.188" v="521" actId="478"/>
          <ac:picMkLst>
            <pc:docMk/>
            <pc:sldMk cId="3288547472" sldId="386"/>
            <ac:picMk id="2" creationId="{9A217CE3-3767-ECA0-7AEA-3D78EF8AC586}"/>
          </ac:picMkLst>
        </pc:picChg>
      </pc:sldChg>
      <pc:sldChg chg="addSp delSp modSp del mod">
        <pc:chgData name="Lisa Hartman" userId="26272b8c-f22a-4386-90f0-036e9f84ab62" providerId="ADAL" clId="{4EE0261B-0B28-4775-B0E9-E139463FFEE3}" dt="2024-12-16T21:42:27.195" v="943" actId="2696"/>
        <pc:sldMkLst>
          <pc:docMk/>
          <pc:sldMk cId="270903736" sldId="387"/>
        </pc:sldMkLst>
        <pc:spChg chg="mod">
          <ac:chgData name="Lisa Hartman" userId="26272b8c-f22a-4386-90f0-036e9f84ab62" providerId="ADAL" clId="{4EE0261B-0B28-4775-B0E9-E139463FFEE3}" dt="2024-12-16T15:36:34.326" v="650" actId="255"/>
          <ac:spMkLst>
            <pc:docMk/>
            <pc:sldMk cId="270903736" sldId="387"/>
            <ac:spMk id="3" creationId="{7169EAA8-B21B-8641-CBB6-F621EA6999F2}"/>
          </ac:spMkLst>
        </pc:spChg>
        <pc:spChg chg="mod">
          <ac:chgData name="Lisa Hartman" userId="26272b8c-f22a-4386-90f0-036e9f84ab62" providerId="ADAL" clId="{4EE0261B-0B28-4775-B0E9-E139463FFEE3}" dt="2024-12-16T15:35:57.354" v="642" actId="1076"/>
          <ac:spMkLst>
            <pc:docMk/>
            <pc:sldMk cId="270903736" sldId="387"/>
            <ac:spMk id="4" creationId="{D89D4E1C-EF87-4895-BC03-248A74A305C8}"/>
          </ac:spMkLst>
        </pc:spChg>
        <pc:spChg chg="mod">
          <ac:chgData name="Lisa Hartman" userId="26272b8c-f22a-4386-90f0-036e9f84ab62" providerId="ADAL" clId="{4EE0261B-0B28-4775-B0E9-E139463FFEE3}" dt="2024-12-16T15:39:22.708" v="663" actId="20577"/>
          <ac:spMkLst>
            <pc:docMk/>
            <pc:sldMk cId="270903736" sldId="387"/>
            <ac:spMk id="11" creationId="{D1028DD8-484E-2B4E-030B-7634804DA300}"/>
          </ac:spMkLst>
        </pc:spChg>
        <pc:spChg chg="del">
          <ac:chgData name="Lisa Hartman" userId="26272b8c-f22a-4386-90f0-036e9f84ab62" providerId="ADAL" clId="{4EE0261B-0B28-4775-B0E9-E139463FFEE3}" dt="2024-12-16T15:35:44.355" v="633" actId="478"/>
          <ac:spMkLst>
            <pc:docMk/>
            <pc:sldMk cId="270903736" sldId="387"/>
            <ac:spMk id="12" creationId="{9DD7661D-E2E7-CD09-E7B0-1C9D6BBD8B7F}"/>
          </ac:spMkLst>
        </pc:spChg>
        <pc:spChg chg="mod">
          <ac:chgData name="Lisa Hartman" userId="26272b8c-f22a-4386-90f0-036e9f84ab62" providerId="ADAL" clId="{4EE0261B-0B28-4775-B0E9-E139463FFEE3}" dt="2024-12-16T15:39:48.694" v="668" actId="207"/>
          <ac:spMkLst>
            <pc:docMk/>
            <pc:sldMk cId="270903736" sldId="387"/>
            <ac:spMk id="13" creationId="{D6E52CD4-BB4B-24B2-101F-66606CA132D3}"/>
          </ac:spMkLst>
        </pc:spChg>
        <pc:spChg chg="del">
          <ac:chgData name="Lisa Hartman" userId="26272b8c-f22a-4386-90f0-036e9f84ab62" providerId="ADAL" clId="{4EE0261B-0B28-4775-B0E9-E139463FFEE3}" dt="2024-12-16T15:39:51.479" v="669" actId="478"/>
          <ac:spMkLst>
            <pc:docMk/>
            <pc:sldMk cId="270903736" sldId="387"/>
            <ac:spMk id="14" creationId="{778D918A-E3A2-D3B5-AF3F-447B5A807005}"/>
          </ac:spMkLst>
        </pc:spChg>
        <pc:spChg chg="add del mod">
          <ac:chgData name="Lisa Hartman" userId="26272b8c-f22a-4386-90f0-036e9f84ab62" providerId="ADAL" clId="{4EE0261B-0B28-4775-B0E9-E139463FFEE3}" dt="2024-12-16T15:43:32.415" v="683" actId="478"/>
          <ac:spMkLst>
            <pc:docMk/>
            <pc:sldMk cId="270903736" sldId="387"/>
            <ac:spMk id="16" creationId="{0BD5B1CB-B854-EBC8-A070-17BCADC70B6B}"/>
          </ac:spMkLst>
        </pc:spChg>
        <pc:spChg chg="add del mod">
          <ac:chgData name="Lisa Hartman" userId="26272b8c-f22a-4386-90f0-036e9f84ab62" providerId="ADAL" clId="{4EE0261B-0B28-4775-B0E9-E139463FFEE3}" dt="2024-12-16T15:43:50.499" v="687" actId="478"/>
          <ac:spMkLst>
            <pc:docMk/>
            <pc:sldMk cId="270903736" sldId="387"/>
            <ac:spMk id="17" creationId="{B71389D2-9E1A-E548-E9D0-8C981F38A493}"/>
          </ac:spMkLst>
        </pc:spChg>
        <pc:spChg chg="del">
          <ac:chgData name="Lisa Hartman" userId="26272b8c-f22a-4386-90f0-036e9f84ab62" providerId="ADAL" clId="{4EE0261B-0B28-4775-B0E9-E139463FFEE3}" dt="2024-12-16T15:35:26.185" v="625" actId="478"/>
          <ac:spMkLst>
            <pc:docMk/>
            <pc:sldMk cId="270903736" sldId="387"/>
            <ac:spMk id="19" creationId="{B0294778-F248-088A-175B-559E35EB880F}"/>
          </ac:spMkLst>
        </pc:spChg>
        <pc:spChg chg="mod">
          <ac:chgData name="Lisa Hartman" userId="26272b8c-f22a-4386-90f0-036e9f84ab62" providerId="ADAL" clId="{4EE0261B-0B28-4775-B0E9-E139463FFEE3}" dt="2024-12-16T15:36:00.705" v="643" actId="1076"/>
          <ac:spMkLst>
            <pc:docMk/>
            <pc:sldMk cId="270903736" sldId="387"/>
            <ac:spMk id="25" creationId="{20E969E0-4E8A-D6B6-5D01-09B67AC0191F}"/>
          </ac:spMkLst>
        </pc:spChg>
        <pc:spChg chg="del">
          <ac:chgData name="Lisa Hartman" userId="26272b8c-f22a-4386-90f0-036e9f84ab62" providerId="ADAL" clId="{4EE0261B-0B28-4775-B0E9-E139463FFEE3}" dt="2024-12-16T15:35:24.295" v="624" actId="478"/>
          <ac:spMkLst>
            <pc:docMk/>
            <pc:sldMk cId="270903736" sldId="387"/>
            <ac:spMk id="27" creationId="{54205FF7-1DE0-87E8-B38B-68426C5EB91E}"/>
          </ac:spMkLst>
        </pc:spChg>
        <pc:spChg chg="del">
          <ac:chgData name="Lisa Hartman" userId="26272b8c-f22a-4386-90f0-036e9f84ab62" providerId="ADAL" clId="{4EE0261B-0B28-4775-B0E9-E139463FFEE3}" dt="2024-12-16T15:35:35.360" v="629" actId="478"/>
          <ac:spMkLst>
            <pc:docMk/>
            <pc:sldMk cId="270903736" sldId="387"/>
            <ac:spMk id="31" creationId="{BF08FACD-E59D-F01D-89E4-2C766232E4BB}"/>
          </ac:spMkLst>
        </pc:spChg>
        <pc:spChg chg="del">
          <ac:chgData name="Lisa Hartman" userId="26272b8c-f22a-4386-90f0-036e9f84ab62" providerId="ADAL" clId="{4EE0261B-0B28-4775-B0E9-E139463FFEE3}" dt="2024-12-16T15:35:27.839" v="626" actId="478"/>
          <ac:spMkLst>
            <pc:docMk/>
            <pc:sldMk cId="270903736" sldId="387"/>
            <ac:spMk id="34" creationId="{84DFF091-230F-09ED-D7DB-82C9F06070C9}"/>
          </ac:spMkLst>
        </pc:spChg>
        <pc:spChg chg="del">
          <ac:chgData name="Lisa Hartman" userId="26272b8c-f22a-4386-90f0-036e9f84ab62" providerId="ADAL" clId="{4EE0261B-0B28-4775-B0E9-E139463FFEE3}" dt="2024-12-16T15:35:31.347" v="628" actId="478"/>
          <ac:spMkLst>
            <pc:docMk/>
            <pc:sldMk cId="270903736" sldId="387"/>
            <ac:spMk id="37" creationId="{F113C65C-83E5-5E63-0F85-DD0A978AD0A7}"/>
          </ac:spMkLst>
        </pc:spChg>
        <pc:spChg chg="mod">
          <ac:chgData name="Lisa Hartman" userId="26272b8c-f22a-4386-90f0-036e9f84ab62" providerId="ADAL" clId="{4EE0261B-0B28-4775-B0E9-E139463FFEE3}" dt="2024-12-16T21:35:20.025" v="767" actId="1076"/>
          <ac:spMkLst>
            <pc:docMk/>
            <pc:sldMk cId="270903736" sldId="387"/>
            <ac:spMk id="49" creationId="{1E6BDA1F-85FA-E9B2-67D1-5775FAEE9D39}"/>
          </ac:spMkLst>
        </pc:spChg>
        <pc:spChg chg="del">
          <ac:chgData name="Lisa Hartman" userId="26272b8c-f22a-4386-90f0-036e9f84ab62" providerId="ADAL" clId="{4EE0261B-0B28-4775-B0E9-E139463FFEE3}" dt="2024-12-16T15:42:14.714" v="674" actId="478"/>
          <ac:spMkLst>
            <pc:docMk/>
            <pc:sldMk cId="270903736" sldId="387"/>
            <ac:spMk id="51" creationId="{4DD96EDB-FCE7-E751-2642-491D44D29527}"/>
          </ac:spMkLst>
        </pc:spChg>
        <pc:spChg chg="del">
          <ac:chgData name="Lisa Hartman" userId="26272b8c-f22a-4386-90f0-036e9f84ab62" providerId="ADAL" clId="{4EE0261B-0B28-4775-B0E9-E139463FFEE3}" dt="2024-12-16T15:42:07.994" v="673" actId="478"/>
          <ac:spMkLst>
            <pc:docMk/>
            <pc:sldMk cId="270903736" sldId="387"/>
            <ac:spMk id="52" creationId="{01FF8929-55A1-E5F8-61ED-4B33D57DE099}"/>
          </ac:spMkLst>
        </pc:spChg>
        <pc:spChg chg="mod">
          <ac:chgData name="Lisa Hartman" userId="26272b8c-f22a-4386-90f0-036e9f84ab62" providerId="ADAL" clId="{4EE0261B-0B28-4775-B0E9-E139463FFEE3}" dt="2024-12-16T21:40:04.435" v="926" actId="1076"/>
          <ac:spMkLst>
            <pc:docMk/>
            <pc:sldMk cId="270903736" sldId="387"/>
            <ac:spMk id="55" creationId="{84153559-9952-F0AC-86F7-8A13E39178CD}"/>
          </ac:spMkLst>
        </pc:spChg>
        <pc:spChg chg="mod">
          <ac:chgData name="Lisa Hartman" userId="26272b8c-f22a-4386-90f0-036e9f84ab62" providerId="ADAL" clId="{4EE0261B-0B28-4775-B0E9-E139463FFEE3}" dt="2024-12-16T21:36:29.604" v="781" actId="1076"/>
          <ac:spMkLst>
            <pc:docMk/>
            <pc:sldMk cId="270903736" sldId="387"/>
            <ac:spMk id="58" creationId="{E90BA3CE-535D-5F4B-10E1-FB85765B85E9}"/>
          </ac:spMkLst>
        </pc:spChg>
        <pc:spChg chg="del mod">
          <ac:chgData name="Lisa Hartman" userId="26272b8c-f22a-4386-90f0-036e9f84ab62" providerId="ADAL" clId="{4EE0261B-0B28-4775-B0E9-E139463FFEE3}" dt="2024-12-16T15:36:11.708" v="645" actId="478"/>
          <ac:spMkLst>
            <pc:docMk/>
            <pc:sldMk cId="270903736" sldId="387"/>
            <ac:spMk id="2155" creationId="{556C21DA-89B4-4ECC-F8EE-BA84D7DCF986}"/>
          </ac:spMkLst>
        </pc:spChg>
        <pc:grpChg chg="del">
          <ac:chgData name="Lisa Hartman" userId="26272b8c-f22a-4386-90f0-036e9f84ab62" providerId="ADAL" clId="{4EE0261B-0B28-4775-B0E9-E139463FFEE3}" dt="2024-12-16T15:35:49.165" v="635" actId="478"/>
          <ac:grpSpMkLst>
            <pc:docMk/>
            <pc:sldMk cId="270903736" sldId="387"/>
            <ac:grpSpMk id="20" creationId="{242EDAE5-5FCE-D7D4-7D83-CFCEE42A9A5C}"/>
          </ac:grpSpMkLst>
        </pc:grpChg>
        <pc:grpChg chg="mod">
          <ac:chgData name="Lisa Hartman" userId="26272b8c-f22a-4386-90f0-036e9f84ab62" providerId="ADAL" clId="{4EE0261B-0B28-4775-B0E9-E139463FFEE3}" dt="2024-12-16T21:36:53.947" v="786" actId="1076"/>
          <ac:grpSpMkLst>
            <pc:docMk/>
            <pc:sldMk cId="270903736" sldId="387"/>
            <ac:grpSpMk id="56" creationId="{F0B12CB7-B109-3D78-9544-BE352C537AEA}"/>
          </ac:grpSpMkLst>
        </pc:grpChg>
        <pc:grpChg chg="del">
          <ac:chgData name="Lisa Hartman" userId="26272b8c-f22a-4386-90f0-036e9f84ab62" providerId="ADAL" clId="{4EE0261B-0B28-4775-B0E9-E139463FFEE3}" dt="2024-12-16T15:35:52.065" v="638" actId="478"/>
          <ac:grpSpMkLst>
            <pc:docMk/>
            <pc:sldMk cId="270903736" sldId="387"/>
            <ac:grpSpMk id="63" creationId="{B522680A-9C47-EA10-4C7D-8868FB57F9D8}"/>
          </ac:grpSpMkLst>
        </pc:grpChg>
        <pc:picChg chg="add del mod">
          <ac:chgData name="Lisa Hartman" userId="26272b8c-f22a-4386-90f0-036e9f84ab62" providerId="ADAL" clId="{4EE0261B-0B28-4775-B0E9-E139463FFEE3}" dt="2024-12-16T21:35:23.437" v="768" actId="21"/>
          <ac:picMkLst>
            <pc:docMk/>
            <pc:sldMk cId="270903736" sldId="387"/>
            <ac:picMk id="2" creationId="{2EF2F262-0EEA-E112-AF1E-F3032DCAF97B}"/>
          </ac:picMkLst>
        </pc:picChg>
        <pc:picChg chg="add mod">
          <ac:chgData name="Lisa Hartman" userId="26272b8c-f22a-4386-90f0-036e9f84ab62" providerId="ADAL" clId="{4EE0261B-0B28-4775-B0E9-E139463FFEE3}" dt="2024-12-16T15:42:35.563" v="678" actId="1076"/>
          <ac:picMkLst>
            <pc:docMk/>
            <pc:sldMk cId="270903736" sldId="387"/>
            <ac:picMk id="15" creationId="{543FD371-A690-0386-C4E3-EC6979CBC80E}"/>
          </ac:picMkLst>
        </pc:picChg>
        <pc:picChg chg="del">
          <ac:chgData name="Lisa Hartman" userId="26272b8c-f22a-4386-90f0-036e9f84ab62" providerId="ADAL" clId="{4EE0261B-0B28-4775-B0E9-E139463FFEE3}" dt="2024-12-16T15:35:42.641" v="632" actId="478"/>
          <ac:picMkLst>
            <pc:docMk/>
            <pc:sldMk cId="270903736" sldId="387"/>
            <ac:picMk id="18" creationId="{F680FBF6-B5A8-68E2-3F1A-408E17C1088D}"/>
          </ac:picMkLst>
        </pc:picChg>
        <pc:picChg chg="add mod">
          <ac:chgData name="Lisa Hartman" userId="26272b8c-f22a-4386-90f0-036e9f84ab62" providerId="ADAL" clId="{4EE0261B-0B28-4775-B0E9-E139463FFEE3}" dt="2024-12-16T15:43:56.875" v="688" actId="1076"/>
          <ac:picMkLst>
            <pc:docMk/>
            <pc:sldMk cId="270903736" sldId="387"/>
            <ac:picMk id="23" creationId="{078BA2EB-62B2-B1D1-0375-4378F86DC664}"/>
          </ac:picMkLst>
        </pc:picChg>
        <pc:picChg chg="del">
          <ac:chgData name="Lisa Hartman" userId="26272b8c-f22a-4386-90f0-036e9f84ab62" providerId="ADAL" clId="{4EE0261B-0B28-4775-B0E9-E139463FFEE3}" dt="2024-12-16T15:35:50.251" v="636" actId="478"/>
          <ac:picMkLst>
            <pc:docMk/>
            <pc:sldMk cId="270903736" sldId="387"/>
            <ac:picMk id="26" creationId="{5729ECA4-3C5D-C9F2-6AB7-70AA8736A8D9}"/>
          </ac:picMkLst>
        </pc:picChg>
        <pc:picChg chg="del">
          <ac:chgData name="Lisa Hartman" userId="26272b8c-f22a-4386-90f0-036e9f84ab62" providerId="ADAL" clId="{4EE0261B-0B28-4775-B0E9-E139463FFEE3}" dt="2024-12-16T15:35:51.468" v="637" actId="478"/>
          <ac:picMkLst>
            <pc:docMk/>
            <pc:sldMk cId="270903736" sldId="387"/>
            <ac:picMk id="30" creationId="{937029AE-E52C-F310-E28D-A5D52399A8DB}"/>
          </ac:picMkLst>
        </pc:picChg>
        <pc:picChg chg="del">
          <ac:chgData name="Lisa Hartman" userId="26272b8c-f22a-4386-90f0-036e9f84ab62" providerId="ADAL" clId="{4EE0261B-0B28-4775-B0E9-E139463FFEE3}" dt="2024-12-16T15:35:29.795" v="627" actId="478"/>
          <ac:picMkLst>
            <pc:docMk/>
            <pc:sldMk cId="270903736" sldId="387"/>
            <ac:picMk id="33" creationId="{4A95FCEC-62AC-A9A4-AA81-E835E4AE3CA9}"/>
          </ac:picMkLst>
        </pc:picChg>
        <pc:picChg chg="del">
          <ac:chgData name="Lisa Hartman" userId="26272b8c-f22a-4386-90f0-036e9f84ab62" providerId="ADAL" clId="{4EE0261B-0B28-4775-B0E9-E139463FFEE3}" dt="2024-12-16T15:35:41.427" v="631" actId="478"/>
          <ac:picMkLst>
            <pc:docMk/>
            <pc:sldMk cId="270903736" sldId="387"/>
            <ac:picMk id="36" creationId="{5961E5B8-1BCA-2D55-CE60-4237B79FE61B}"/>
          </ac:picMkLst>
        </pc:picChg>
        <pc:picChg chg="del">
          <ac:chgData name="Lisa Hartman" userId="26272b8c-f22a-4386-90f0-036e9f84ab62" providerId="ADAL" clId="{4EE0261B-0B28-4775-B0E9-E139463FFEE3}" dt="2024-12-16T15:35:54.159" v="641" actId="478"/>
          <ac:picMkLst>
            <pc:docMk/>
            <pc:sldMk cId="270903736" sldId="387"/>
            <ac:picMk id="2146" creationId="{904407B6-F7B0-AB3F-28DF-9C9E1B1D0573}"/>
          </ac:picMkLst>
        </pc:picChg>
        <pc:picChg chg="del">
          <ac:chgData name="Lisa Hartman" userId="26272b8c-f22a-4386-90f0-036e9f84ab62" providerId="ADAL" clId="{4EE0261B-0B28-4775-B0E9-E139463FFEE3}" dt="2024-12-16T15:35:53.576" v="640" actId="478"/>
          <ac:picMkLst>
            <pc:docMk/>
            <pc:sldMk cId="270903736" sldId="387"/>
            <ac:picMk id="2148" creationId="{BEC7027B-7C88-92CF-DE50-E2E34EA30F52}"/>
          </ac:picMkLst>
        </pc:picChg>
        <pc:picChg chg="del">
          <ac:chgData name="Lisa Hartman" userId="26272b8c-f22a-4386-90f0-036e9f84ab62" providerId="ADAL" clId="{4EE0261B-0B28-4775-B0E9-E139463FFEE3}" dt="2024-12-16T15:35:52.850" v="639" actId="478"/>
          <ac:picMkLst>
            <pc:docMk/>
            <pc:sldMk cId="270903736" sldId="387"/>
            <ac:picMk id="2150" creationId="{872D3A61-0642-F669-C9B3-04D197B6778B}"/>
          </ac:picMkLst>
        </pc:picChg>
        <pc:picChg chg="del mod">
          <ac:chgData name="Lisa Hartman" userId="26272b8c-f22a-4386-90f0-036e9f84ab62" providerId="ADAL" clId="{4EE0261B-0B28-4775-B0E9-E139463FFEE3}" dt="2024-12-16T15:42:56.260" v="680" actId="478"/>
          <ac:picMkLst>
            <pc:docMk/>
            <pc:sldMk cId="270903736" sldId="387"/>
            <ac:picMk id="2163" creationId="{FDA619FF-63B5-8E03-C2A3-F4434A015821}"/>
          </ac:picMkLst>
        </pc:picChg>
        <pc:picChg chg="del">
          <ac:chgData name="Lisa Hartman" userId="26272b8c-f22a-4386-90f0-036e9f84ab62" providerId="ADAL" clId="{4EE0261B-0B28-4775-B0E9-E139463FFEE3}" dt="2024-12-16T15:42:18.068" v="675" actId="478"/>
          <ac:picMkLst>
            <pc:docMk/>
            <pc:sldMk cId="270903736" sldId="387"/>
            <ac:picMk id="2165" creationId="{DC9CF3D3-71BD-DDFE-00FA-CCE66C4E6C8D}"/>
          </ac:picMkLst>
        </pc:picChg>
        <pc:picChg chg="del">
          <ac:chgData name="Lisa Hartman" userId="26272b8c-f22a-4386-90f0-036e9f84ab62" providerId="ADAL" clId="{4EE0261B-0B28-4775-B0E9-E139463FFEE3}" dt="2024-12-16T15:43:06.388" v="681" actId="478"/>
          <ac:picMkLst>
            <pc:docMk/>
            <pc:sldMk cId="270903736" sldId="387"/>
            <ac:picMk id="2167" creationId="{C83E586E-BB83-465C-3A23-4533426A3BCE}"/>
          </ac:picMkLst>
        </pc:picChg>
        <pc:picChg chg="del">
          <ac:chgData name="Lisa Hartman" userId="26272b8c-f22a-4386-90f0-036e9f84ab62" providerId="ADAL" clId="{4EE0261B-0B28-4775-B0E9-E139463FFEE3}" dt="2024-12-16T15:42:54.916" v="679" actId="478"/>
          <ac:picMkLst>
            <pc:docMk/>
            <pc:sldMk cId="270903736" sldId="387"/>
            <ac:picMk id="2169" creationId="{0D78D1AE-B326-E8EB-289B-CB47D03A26FE}"/>
          </ac:picMkLst>
        </pc:picChg>
      </pc:sldChg>
      <pc:sldChg chg="addSp delSp modSp mod">
        <pc:chgData name="Lisa Hartman" userId="26272b8c-f22a-4386-90f0-036e9f84ab62" providerId="ADAL" clId="{4EE0261B-0B28-4775-B0E9-E139463FFEE3}" dt="2024-12-17T13:09:30.341" v="1542" actId="478"/>
        <pc:sldMkLst>
          <pc:docMk/>
          <pc:sldMk cId="3509030241" sldId="388"/>
        </pc:sldMkLst>
        <pc:spChg chg="mod">
          <ac:chgData name="Lisa Hartman" userId="26272b8c-f22a-4386-90f0-036e9f84ab62" providerId="ADAL" clId="{4EE0261B-0B28-4775-B0E9-E139463FFEE3}" dt="2024-12-16T21:34:25.375" v="760" actId="20577"/>
          <ac:spMkLst>
            <pc:docMk/>
            <pc:sldMk cId="3509030241" sldId="388"/>
            <ac:spMk id="2" creationId="{8918F713-1409-E650-E4D6-0A55C715CFBC}"/>
          </ac:spMkLst>
        </pc:spChg>
        <pc:spChg chg="add mod">
          <ac:chgData name="Lisa Hartman" userId="26272b8c-f22a-4386-90f0-036e9f84ab62" providerId="ADAL" clId="{4EE0261B-0B28-4775-B0E9-E139463FFEE3}" dt="2024-12-17T13:08:12.721" v="1531" actId="1076"/>
          <ac:spMkLst>
            <pc:docMk/>
            <pc:sldMk cId="3509030241" sldId="388"/>
            <ac:spMk id="20" creationId="{934F711F-CF91-99EB-6960-42D0DD1741A4}"/>
          </ac:spMkLst>
        </pc:spChg>
        <pc:spChg chg="add mod">
          <ac:chgData name="Lisa Hartman" userId="26272b8c-f22a-4386-90f0-036e9f84ab62" providerId="ADAL" clId="{4EE0261B-0B28-4775-B0E9-E139463FFEE3}" dt="2024-12-17T13:09:00.073" v="1539" actId="1076"/>
          <ac:spMkLst>
            <pc:docMk/>
            <pc:sldMk cId="3509030241" sldId="388"/>
            <ac:spMk id="21" creationId="{DDE7B030-9594-59E4-E0E5-0B6862F63364}"/>
          </ac:spMkLst>
        </pc:spChg>
        <pc:spChg chg="mod">
          <ac:chgData name="Lisa Hartman" userId="26272b8c-f22a-4386-90f0-036e9f84ab62" providerId="ADAL" clId="{4EE0261B-0B28-4775-B0E9-E139463FFEE3}" dt="2024-12-17T13:08:12.721" v="1531" actId="1076"/>
          <ac:spMkLst>
            <pc:docMk/>
            <pc:sldMk cId="3509030241" sldId="388"/>
            <ac:spMk id="38" creationId="{6BE2F7E3-DF3B-B562-A017-2C958CAB17AB}"/>
          </ac:spMkLst>
        </pc:spChg>
        <pc:spChg chg="mod topLvl">
          <ac:chgData name="Lisa Hartman" userId="26272b8c-f22a-4386-90f0-036e9f84ab62" providerId="ADAL" clId="{4EE0261B-0B28-4775-B0E9-E139463FFEE3}" dt="2024-12-17T13:08:24.181" v="1533" actId="1076"/>
          <ac:spMkLst>
            <pc:docMk/>
            <pc:sldMk cId="3509030241" sldId="388"/>
            <ac:spMk id="71" creationId="{83A6901C-B60B-B181-8D29-3B918CEED852}"/>
          </ac:spMkLst>
        </pc:spChg>
        <pc:spChg chg="mod topLvl">
          <ac:chgData name="Lisa Hartman" userId="26272b8c-f22a-4386-90f0-036e9f84ab62" providerId="ADAL" clId="{4EE0261B-0B28-4775-B0E9-E139463FFEE3}" dt="2024-12-17T13:08:12.721" v="1531" actId="1076"/>
          <ac:spMkLst>
            <pc:docMk/>
            <pc:sldMk cId="3509030241" sldId="388"/>
            <ac:spMk id="72" creationId="{0A2BF925-29D6-F2BA-F2A7-C888F48AAF12}"/>
          </ac:spMkLst>
        </pc:spChg>
        <pc:spChg chg="mod topLvl">
          <ac:chgData name="Lisa Hartman" userId="26272b8c-f22a-4386-90f0-036e9f84ab62" providerId="ADAL" clId="{4EE0261B-0B28-4775-B0E9-E139463FFEE3}" dt="2024-12-17T13:09:07.843" v="1540" actId="1076"/>
          <ac:spMkLst>
            <pc:docMk/>
            <pc:sldMk cId="3509030241" sldId="388"/>
            <ac:spMk id="76" creationId="{34F4E266-BB57-C746-3D83-0406C0327AFD}"/>
          </ac:spMkLst>
        </pc:spChg>
        <pc:spChg chg="mod topLvl">
          <ac:chgData name="Lisa Hartman" userId="26272b8c-f22a-4386-90f0-036e9f84ab62" providerId="ADAL" clId="{4EE0261B-0B28-4775-B0E9-E139463FFEE3}" dt="2024-12-17T13:09:13.131" v="1541" actId="1076"/>
          <ac:spMkLst>
            <pc:docMk/>
            <pc:sldMk cId="3509030241" sldId="388"/>
            <ac:spMk id="77" creationId="{353460B3-0EFE-DD85-94F0-17160B966122}"/>
          </ac:spMkLst>
        </pc:spChg>
        <pc:spChg chg="del mod">
          <ac:chgData name="Lisa Hartman" userId="26272b8c-f22a-4386-90f0-036e9f84ab62" providerId="ADAL" clId="{4EE0261B-0B28-4775-B0E9-E139463FFEE3}" dt="2024-12-16T21:39:15.510" v="918" actId="478"/>
          <ac:spMkLst>
            <pc:docMk/>
            <pc:sldMk cId="3509030241" sldId="388"/>
            <ac:spMk id="86" creationId="{86826684-FA22-DFDF-9EB2-81A72A974E1E}"/>
          </ac:spMkLst>
        </pc:spChg>
        <pc:spChg chg="mod">
          <ac:chgData name="Lisa Hartman" userId="26272b8c-f22a-4386-90f0-036e9f84ab62" providerId="ADAL" clId="{4EE0261B-0B28-4775-B0E9-E139463FFEE3}" dt="2024-12-16T21:38:03.648" v="809" actId="20577"/>
          <ac:spMkLst>
            <pc:docMk/>
            <pc:sldMk cId="3509030241" sldId="388"/>
            <ac:spMk id="87" creationId="{09407383-CF55-59B9-1095-41C2EB70F4BC}"/>
          </ac:spMkLst>
        </pc:spChg>
        <pc:spChg chg="del">
          <ac:chgData name="Lisa Hartman" userId="26272b8c-f22a-4386-90f0-036e9f84ab62" providerId="ADAL" clId="{4EE0261B-0B28-4775-B0E9-E139463FFEE3}" dt="2024-12-16T21:38:08.942" v="811" actId="478"/>
          <ac:spMkLst>
            <pc:docMk/>
            <pc:sldMk cId="3509030241" sldId="388"/>
            <ac:spMk id="88" creationId="{9B279DE7-C9D5-EA6C-D5CA-796C703B0772}"/>
          </ac:spMkLst>
        </pc:spChg>
        <pc:grpChg chg="del">
          <ac:chgData name="Lisa Hartman" userId="26272b8c-f22a-4386-90f0-036e9f84ab62" providerId="ADAL" clId="{4EE0261B-0B28-4775-B0E9-E139463FFEE3}" dt="2024-12-16T21:35:06.862" v="766" actId="478"/>
          <ac:grpSpMkLst>
            <pc:docMk/>
            <pc:sldMk cId="3509030241" sldId="388"/>
            <ac:grpSpMk id="22" creationId="{3FC19105-3A35-D813-BFEB-26DC7EEE05B5}"/>
          </ac:grpSpMkLst>
        </pc:grpChg>
        <pc:grpChg chg="del">
          <ac:chgData name="Lisa Hartman" userId="26272b8c-f22a-4386-90f0-036e9f84ab62" providerId="ADAL" clId="{4EE0261B-0B28-4775-B0E9-E139463FFEE3}" dt="2024-12-16T21:36:01.031" v="777" actId="478"/>
          <ac:grpSpMkLst>
            <pc:docMk/>
            <pc:sldMk cId="3509030241" sldId="388"/>
            <ac:grpSpMk id="23" creationId="{B3F0E687-BB45-70D4-7FAC-6CA9311B0AF7}"/>
          </ac:grpSpMkLst>
        </pc:grpChg>
        <pc:grpChg chg="del">
          <ac:chgData name="Lisa Hartman" userId="26272b8c-f22a-4386-90f0-036e9f84ab62" providerId="ADAL" clId="{4EE0261B-0B28-4775-B0E9-E139463FFEE3}" dt="2024-12-16T21:38:26.427" v="813" actId="478"/>
          <ac:grpSpMkLst>
            <pc:docMk/>
            <pc:sldMk cId="3509030241" sldId="388"/>
            <ac:grpSpMk id="24" creationId="{8CE20142-5974-E6AB-B17D-B1E166A06DD2}"/>
          </ac:grpSpMkLst>
        </pc:grpChg>
        <pc:grpChg chg="del">
          <ac:chgData name="Lisa Hartman" userId="26272b8c-f22a-4386-90f0-036e9f84ab62" providerId="ADAL" clId="{4EE0261B-0B28-4775-B0E9-E139463FFEE3}" dt="2024-12-16T21:38:06.385" v="810" actId="478"/>
          <ac:grpSpMkLst>
            <pc:docMk/>
            <pc:sldMk cId="3509030241" sldId="388"/>
            <ac:grpSpMk id="25" creationId="{CBBF64DF-29D2-544B-6360-88B622A928E8}"/>
          </ac:grpSpMkLst>
        </pc:grpChg>
        <pc:grpChg chg="mod topLvl">
          <ac:chgData name="Lisa Hartman" userId="26272b8c-f22a-4386-90f0-036e9f84ab62" providerId="ADAL" clId="{4EE0261B-0B28-4775-B0E9-E139463FFEE3}" dt="2024-12-17T13:08:12.721" v="1531" actId="1076"/>
          <ac:grpSpMkLst>
            <pc:docMk/>
            <pc:sldMk cId="3509030241" sldId="388"/>
            <ac:grpSpMk id="30" creationId="{878A914B-19B3-0500-87D7-904DFD2F9B7A}"/>
          </ac:grpSpMkLst>
        </pc:grpChg>
        <pc:grpChg chg="del mod topLvl">
          <ac:chgData name="Lisa Hartman" userId="26272b8c-f22a-4386-90f0-036e9f84ab62" providerId="ADAL" clId="{4EE0261B-0B28-4775-B0E9-E139463FFEE3}" dt="2024-12-16T21:36:14.087" v="779" actId="165"/>
          <ac:grpSpMkLst>
            <pc:docMk/>
            <pc:sldMk cId="3509030241" sldId="388"/>
            <ac:grpSpMk id="69" creationId="{4185FDA4-40AE-6018-3380-92C98519A001}"/>
          </ac:grpSpMkLst>
        </pc:grpChg>
        <pc:grpChg chg="del mod topLvl">
          <ac:chgData name="Lisa Hartman" userId="26272b8c-f22a-4386-90f0-036e9f84ab62" providerId="ADAL" clId="{4EE0261B-0B28-4775-B0E9-E139463FFEE3}" dt="2024-12-16T21:41:00.041" v="934" actId="165"/>
          <ac:grpSpMkLst>
            <pc:docMk/>
            <pc:sldMk cId="3509030241" sldId="388"/>
            <ac:grpSpMk id="74" creationId="{24A1FC3F-DC93-09B4-0DB7-B71AA36EF6FE}"/>
          </ac:grpSpMkLst>
        </pc:grpChg>
        <pc:picChg chg="add mod">
          <ac:chgData name="Lisa Hartman" userId="26272b8c-f22a-4386-90f0-036e9f84ab62" providerId="ADAL" clId="{4EE0261B-0B28-4775-B0E9-E139463FFEE3}" dt="2024-12-17T13:08:17.618" v="1532" actId="1076"/>
          <ac:picMkLst>
            <pc:docMk/>
            <pc:sldMk cId="3509030241" sldId="388"/>
            <ac:picMk id="3" creationId="{2EF2F262-0EEA-E112-AF1E-F3032DCAF97B}"/>
          </ac:picMkLst>
        </pc:picChg>
        <pc:picChg chg="add mod">
          <ac:chgData name="Lisa Hartman" userId="26272b8c-f22a-4386-90f0-036e9f84ab62" providerId="ADAL" clId="{4EE0261B-0B28-4775-B0E9-E139463FFEE3}" dt="2024-12-17T13:08:12.721" v="1531" actId="1076"/>
          <ac:picMkLst>
            <pc:docMk/>
            <pc:sldMk cId="3509030241" sldId="388"/>
            <ac:picMk id="10" creationId="{842A4AC7-35E0-8A44-C883-E00F57BBC58C}"/>
          </ac:picMkLst>
        </pc:picChg>
        <pc:picChg chg="add mod">
          <ac:chgData name="Lisa Hartman" userId="26272b8c-f22a-4386-90f0-036e9f84ab62" providerId="ADAL" clId="{4EE0261B-0B28-4775-B0E9-E139463FFEE3}" dt="2024-12-17T13:09:07.843" v="1540" actId="1076"/>
          <ac:picMkLst>
            <pc:docMk/>
            <pc:sldMk cId="3509030241" sldId="388"/>
            <ac:picMk id="26" creationId="{76AC41E2-884A-DBFE-CD65-C5C87CE0854F}"/>
          </ac:picMkLst>
        </pc:picChg>
        <pc:picChg chg="del topLvl">
          <ac:chgData name="Lisa Hartman" userId="26272b8c-f22a-4386-90f0-036e9f84ab62" providerId="ADAL" clId="{4EE0261B-0B28-4775-B0E9-E139463FFEE3}" dt="2024-12-16T21:38:26.427" v="813" actId="478"/>
          <ac:picMkLst>
            <pc:docMk/>
            <pc:sldMk cId="3509030241" sldId="388"/>
            <ac:picMk id="90" creationId="{59461C5C-AC5B-CCE0-4B8A-4F889E021176}"/>
          </ac:picMkLst>
        </pc:picChg>
        <pc:picChg chg="del topLvl">
          <ac:chgData name="Lisa Hartman" userId="26272b8c-f22a-4386-90f0-036e9f84ab62" providerId="ADAL" clId="{4EE0261B-0B28-4775-B0E9-E139463FFEE3}" dt="2024-12-16T21:35:06.862" v="766" actId="478"/>
          <ac:picMkLst>
            <pc:docMk/>
            <pc:sldMk cId="3509030241" sldId="388"/>
            <ac:picMk id="93" creationId="{BC43CB5C-7D6C-A168-999C-73C2A48E9848}"/>
          </ac:picMkLst>
        </pc:picChg>
        <pc:picChg chg="del topLvl">
          <ac:chgData name="Lisa Hartman" userId="26272b8c-f22a-4386-90f0-036e9f84ab62" providerId="ADAL" clId="{4EE0261B-0B28-4775-B0E9-E139463FFEE3}" dt="2024-12-16T21:36:01.031" v="777" actId="478"/>
          <ac:picMkLst>
            <pc:docMk/>
            <pc:sldMk cId="3509030241" sldId="388"/>
            <ac:picMk id="96" creationId="{2EAB4E13-3128-1EF1-AEBE-4EE75F6F1D73}"/>
          </ac:picMkLst>
        </pc:picChg>
        <pc:cxnChg chg="del mod">
          <ac:chgData name="Lisa Hartman" userId="26272b8c-f22a-4386-90f0-036e9f84ab62" providerId="ADAL" clId="{4EE0261B-0B28-4775-B0E9-E139463FFEE3}" dt="2024-12-17T13:09:30.341" v="1542" actId="478"/>
          <ac:cxnSpMkLst>
            <pc:docMk/>
            <pc:sldMk cId="3509030241" sldId="388"/>
            <ac:cxnSpMk id="53" creationId="{E9A06848-C01D-BE7C-33D4-0CA53FC173DF}"/>
          </ac:cxnSpMkLst>
        </pc:cxnChg>
      </pc:sldChg>
      <pc:sldChg chg="addSp delSp modSp mod">
        <pc:chgData name="Lisa Hartman" userId="26272b8c-f22a-4386-90f0-036e9f84ab62" providerId="ADAL" clId="{4EE0261B-0B28-4775-B0E9-E139463FFEE3}" dt="2024-12-17T13:10:19.719" v="1558" actId="20577"/>
        <pc:sldMkLst>
          <pc:docMk/>
          <pc:sldMk cId="3014650780" sldId="389"/>
        </pc:sldMkLst>
        <pc:spChg chg="mod">
          <ac:chgData name="Lisa Hartman" userId="26272b8c-f22a-4386-90f0-036e9f84ab62" providerId="ADAL" clId="{4EE0261B-0B28-4775-B0E9-E139463FFEE3}" dt="2024-12-16T21:49:30.940" v="1380" actId="20577"/>
          <ac:spMkLst>
            <pc:docMk/>
            <pc:sldMk cId="3014650780" sldId="389"/>
            <ac:spMk id="3" creationId="{5505A3BC-70A8-29D5-04A0-9ED156B137FB}"/>
          </ac:spMkLst>
        </pc:spChg>
        <pc:spChg chg="del">
          <ac:chgData name="Lisa Hartman" userId="26272b8c-f22a-4386-90f0-036e9f84ab62" providerId="ADAL" clId="{4EE0261B-0B28-4775-B0E9-E139463FFEE3}" dt="2024-12-16T21:44:59.693" v="998" actId="478"/>
          <ac:spMkLst>
            <pc:docMk/>
            <pc:sldMk cId="3014650780" sldId="389"/>
            <ac:spMk id="11" creationId="{C61339C0-5889-35AB-F4FB-ABA7879877B4}"/>
          </ac:spMkLst>
        </pc:spChg>
        <pc:spChg chg="mod">
          <ac:chgData name="Lisa Hartman" userId="26272b8c-f22a-4386-90f0-036e9f84ab62" providerId="ADAL" clId="{4EE0261B-0B28-4775-B0E9-E139463FFEE3}" dt="2024-12-17T13:10:19.719" v="1558" actId="20577"/>
          <ac:spMkLst>
            <pc:docMk/>
            <pc:sldMk cId="3014650780" sldId="389"/>
            <ac:spMk id="12" creationId="{FF671CD4-C146-A3DE-5B6F-2B3473647CF5}"/>
          </ac:spMkLst>
        </pc:spChg>
        <pc:spChg chg="add del mod">
          <ac:chgData name="Lisa Hartman" userId="26272b8c-f22a-4386-90f0-036e9f84ab62" providerId="ADAL" clId="{4EE0261B-0B28-4775-B0E9-E139463FFEE3}" dt="2024-12-16T21:50:19.219" v="1393" actId="478"/>
          <ac:spMkLst>
            <pc:docMk/>
            <pc:sldMk cId="3014650780" sldId="389"/>
            <ac:spMk id="13" creationId="{8C0A43F1-662B-69F9-1769-5DF26B42C202}"/>
          </ac:spMkLst>
        </pc:spChg>
        <pc:spChg chg="mod topLvl">
          <ac:chgData name="Lisa Hartman" userId="26272b8c-f22a-4386-90f0-036e9f84ab62" providerId="ADAL" clId="{4EE0261B-0B28-4775-B0E9-E139463FFEE3}" dt="2024-12-16T21:52:12.717" v="1410" actId="165"/>
          <ac:spMkLst>
            <pc:docMk/>
            <pc:sldMk cId="3014650780" sldId="389"/>
            <ac:spMk id="19" creationId="{DF87F1BD-FF24-7A68-75DC-DEDAD38F00A6}"/>
          </ac:spMkLst>
        </pc:spChg>
        <pc:spChg chg="mod topLvl">
          <ac:chgData name="Lisa Hartman" userId="26272b8c-f22a-4386-90f0-036e9f84ab62" providerId="ADAL" clId="{4EE0261B-0B28-4775-B0E9-E139463FFEE3}" dt="2024-12-16T21:52:19.037" v="1411" actId="1076"/>
          <ac:spMkLst>
            <pc:docMk/>
            <pc:sldMk cId="3014650780" sldId="389"/>
            <ac:spMk id="23" creationId="{4AF324CE-CE34-B3EF-82B9-63A6F541F9AF}"/>
          </ac:spMkLst>
        </pc:spChg>
        <pc:spChg chg="mod">
          <ac:chgData name="Lisa Hartman" userId="26272b8c-f22a-4386-90f0-036e9f84ab62" providerId="ADAL" clId="{4EE0261B-0B28-4775-B0E9-E139463FFEE3}" dt="2024-12-16T21:44:04.903" v="985" actId="20577"/>
          <ac:spMkLst>
            <pc:docMk/>
            <pc:sldMk cId="3014650780" sldId="389"/>
            <ac:spMk id="25" creationId="{62646811-74F9-B0CF-52AD-7D51E7964776}"/>
          </ac:spMkLst>
        </pc:spChg>
        <pc:spChg chg="mod">
          <ac:chgData name="Lisa Hartman" userId="26272b8c-f22a-4386-90f0-036e9f84ab62" providerId="ADAL" clId="{4EE0261B-0B28-4775-B0E9-E139463FFEE3}" dt="2024-12-16T21:49:39.372" v="1382"/>
          <ac:spMkLst>
            <pc:docMk/>
            <pc:sldMk cId="3014650780" sldId="389"/>
            <ac:spMk id="27" creationId="{26473C6C-CF40-A752-8D36-C2867698D9A1}"/>
          </ac:spMkLst>
        </pc:spChg>
        <pc:spChg chg="mod">
          <ac:chgData name="Lisa Hartman" userId="26272b8c-f22a-4386-90f0-036e9f84ab62" providerId="ADAL" clId="{4EE0261B-0B28-4775-B0E9-E139463FFEE3}" dt="2024-12-16T21:49:39.372" v="1382"/>
          <ac:spMkLst>
            <pc:docMk/>
            <pc:sldMk cId="3014650780" sldId="389"/>
            <ac:spMk id="28" creationId="{94858D4C-3210-08B1-0169-C97297302684}"/>
          </ac:spMkLst>
        </pc:spChg>
        <pc:spChg chg="mod">
          <ac:chgData name="Lisa Hartman" userId="26272b8c-f22a-4386-90f0-036e9f84ab62" providerId="ADAL" clId="{4EE0261B-0B28-4775-B0E9-E139463FFEE3}" dt="2024-12-16T21:49:46.418" v="1384"/>
          <ac:spMkLst>
            <pc:docMk/>
            <pc:sldMk cId="3014650780" sldId="389"/>
            <ac:spMk id="31" creationId="{4616BF8E-A06C-0DAA-B45C-116528F7BF43}"/>
          </ac:spMkLst>
        </pc:spChg>
        <pc:spChg chg="mod">
          <ac:chgData name="Lisa Hartman" userId="26272b8c-f22a-4386-90f0-036e9f84ab62" providerId="ADAL" clId="{4EE0261B-0B28-4775-B0E9-E139463FFEE3}" dt="2024-12-16T21:49:46.418" v="1384"/>
          <ac:spMkLst>
            <pc:docMk/>
            <pc:sldMk cId="3014650780" sldId="389"/>
            <ac:spMk id="32" creationId="{86DB7818-FD15-2595-5F41-5D94BB98AAD4}"/>
          </ac:spMkLst>
        </pc:spChg>
        <pc:spChg chg="mod">
          <ac:chgData name="Lisa Hartman" userId="26272b8c-f22a-4386-90f0-036e9f84ab62" providerId="ADAL" clId="{4EE0261B-0B28-4775-B0E9-E139463FFEE3}" dt="2024-12-16T21:49:56.877" v="1388"/>
          <ac:spMkLst>
            <pc:docMk/>
            <pc:sldMk cId="3014650780" sldId="389"/>
            <ac:spMk id="35" creationId="{0A260933-F2AE-0268-2144-91FDD0869C69}"/>
          </ac:spMkLst>
        </pc:spChg>
        <pc:spChg chg="mod">
          <ac:chgData name="Lisa Hartman" userId="26272b8c-f22a-4386-90f0-036e9f84ab62" providerId="ADAL" clId="{4EE0261B-0B28-4775-B0E9-E139463FFEE3}" dt="2024-12-16T21:49:56.877" v="1388"/>
          <ac:spMkLst>
            <pc:docMk/>
            <pc:sldMk cId="3014650780" sldId="389"/>
            <ac:spMk id="36" creationId="{79D82163-4378-8A03-1351-51CBA97F0AB0}"/>
          </ac:spMkLst>
        </pc:spChg>
        <pc:grpChg chg="add del mod">
          <ac:chgData name="Lisa Hartman" userId="26272b8c-f22a-4386-90f0-036e9f84ab62" providerId="ADAL" clId="{4EE0261B-0B28-4775-B0E9-E139463FFEE3}" dt="2024-12-16T21:52:12.717" v="1410" actId="165"/>
          <ac:grpSpMkLst>
            <pc:docMk/>
            <pc:sldMk cId="3014650780" sldId="389"/>
            <ac:grpSpMk id="14" creationId="{FD478031-B3F5-9959-B424-0D70E8CF7EA3}"/>
          </ac:grpSpMkLst>
        </pc:grpChg>
        <pc:grpChg chg="add mod">
          <ac:chgData name="Lisa Hartman" userId="26272b8c-f22a-4386-90f0-036e9f84ab62" providerId="ADAL" clId="{4EE0261B-0B28-4775-B0E9-E139463FFEE3}" dt="2024-12-16T21:50:12.795" v="1390" actId="1076"/>
          <ac:grpSpMkLst>
            <pc:docMk/>
            <pc:sldMk cId="3014650780" sldId="389"/>
            <ac:grpSpMk id="24" creationId="{50CA9587-7757-EEB4-217D-1EFE3074B4DA}"/>
          </ac:grpSpMkLst>
        </pc:grpChg>
        <pc:grpChg chg="add mod">
          <ac:chgData name="Lisa Hartman" userId="26272b8c-f22a-4386-90f0-036e9f84ab62" providerId="ADAL" clId="{4EE0261B-0B28-4775-B0E9-E139463FFEE3}" dt="2024-12-16T21:49:52.490" v="1385" actId="1076"/>
          <ac:grpSpMkLst>
            <pc:docMk/>
            <pc:sldMk cId="3014650780" sldId="389"/>
            <ac:grpSpMk id="29" creationId="{2CC4BCDE-E475-E128-4D88-BF95306219C6}"/>
          </ac:grpSpMkLst>
        </pc:grpChg>
        <pc:grpChg chg="add mod">
          <ac:chgData name="Lisa Hartman" userId="26272b8c-f22a-4386-90f0-036e9f84ab62" providerId="ADAL" clId="{4EE0261B-0B28-4775-B0E9-E139463FFEE3}" dt="2024-12-16T21:50:16.248" v="1391" actId="1076"/>
          <ac:grpSpMkLst>
            <pc:docMk/>
            <pc:sldMk cId="3014650780" sldId="389"/>
            <ac:grpSpMk id="34" creationId="{99EBF0B6-1DC7-4A93-3154-6340B78E71F9}"/>
          </ac:grpSpMkLst>
        </pc:grpChg>
        <pc:picChg chg="del">
          <ac:chgData name="Lisa Hartman" userId="26272b8c-f22a-4386-90f0-036e9f84ab62" providerId="ADAL" clId="{4EE0261B-0B28-4775-B0E9-E139463FFEE3}" dt="2024-12-16T21:44:07.760" v="986" actId="478"/>
          <ac:picMkLst>
            <pc:docMk/>
            <pc:sldMk cId="3014650780" sldId="389"/>
            <ac:picMk id="2" creationId="{31052587-AF2C-BE8F-A733-B538697E9510}"/>
          </ac:picMkLst>
        </pc:picChg>
        <pc:picChg chg="del">
          <ac:chgData name="Lisa Hartman" userId="26272b8c-f22a-4386-90f0-036e9f84ab62" providerId="ADAL" clId="{4EE0261B-0B28-4775-B0E9-E139463FFEE3}" dt="2024-12-16T21:45:06.695" v="1001" actId="478"/>
          <ac:picMkLst>
            <pc:docMk/>
            <pc:sldMk cId="3014650780" sldId="389"/>
            <ac:picMk id="15" creationId="{1CD1938F-0D6A-2A30-06FE-8C08435335D0}"/>
          </ac:picMkLst>
        </pc:picChg>
        <pc:picChg chg="del">
          <ac:chgData name="Lisa Hartman" userId="26272b8c-f22a-4386-90f0-036e9f84ab62" providerId="ADAL" clId="{4EE0261B-0B28-4775-B0E9-E139463FFEE3}" dt="2024-12-16T21:45:05.502" v="1000" actId="478"/>
          <ac:picMkLst>
            <pc:docMk/>
            <pc:sldMk cId="3014650780" sldId="389"/>
            <ac:picMk id="16" creationId="{17C33E10-0E9F-E1D8-2EB6-F83D4F6F6DA7}"/>
          </ac:picMkLst>
        </pc:picChg>
        <pc:picChg chg="del">
          <ac:chgData name="Lisa Hartman" userId="26272b8c-f22a-4386-90f0-036e9f84ab62" providerId="ADAL" clId="{4EE0261B-0B28-4775-B0E9-E139463FFEE3}" dt="2024-12-16T21:45:07.450" v="1002" actId="478"/>
          <ac:picMkLst>
            <pc:docMk/>
            <pc:sldMk cId="3014650780" sldId="389"/>
            <ac:picMk id="17" creationId="{3816A8D0-3E97-7C53-D77E-3E2D6F076C12}"/>
          </ac:picMkLst>
        </pc:picChg>
        <pc:picChg chg="del">
          <ac:chgData name="Lisa Hartman" userId="26272b8c-f22a-4386-90f0-036e9f84ab62" providerId="ADAL" clId="{4EE0261B-0B28-4775-B0E9-E139463FFEE3}" dt="2024-12-16T21:45:15.217" v="1007" actId="478"/>
          <ac:picMkLst>
            <pc:docMk/>
            <pc:sldMk cId="3014650780" sldId="389"/>
            <ac:picMk id="18" creationId="{11887370-67C6-33F2-7C04-78E651168FA0}"/>
          </ac:picMkLst>
        </pc:picChg>
        <pc:picChg chg="del">
          <ac:chgData name="Lisa Hartman" userId="26272b8c-f22a-4386-90f0-036e9f84ab62" providerId="ADAL" clId="{4EE0261B-0B28-4775-B0E9-E139463FFEE3}" dt="2024-12-16T21:45:14.392" v="1006" actId="478"/>
          <ac:picMkLst>
            <pc:docMk/>
            <pc:sldMk cId="3014650780" sldId="389"/>
            <ac:picMk id="26" creationId="{76B10B24-2FAE-19CD-AA32-39A4CCC548FE}"/>
          </ac:picMkLst>
        </pc:picChg>
        <pc:picChg chg="del">
          <ac:chgData name="Lisa Hartman" userId="26272b8c-f22a-4386-90f0-036e9f84ab62" providerId="ADAL" clId="{4EE0261B-0B28-4775-B0E9-E139463FFEE3}" dt="2024-12-16T21:45:13.583" v="1005" actId="478"/>
          <ac:picMkLst>
            <pc:docMk/>
            <pc:sldMk cId="3014650780" sldId="389"/>
            <ac:picMk id="30" creationId="{2AE6E426-3B97-D23C-2F4C-B7EF0A882B7C}"/>
          </ac:picMkLst>
        </pc:picChg>
        <pc:picChg chg="del">
          <ac:chgData name="Lisa Hartman" userId="26272b8c-f22a-4386-90f0-036e9f84ab62" providerId="ADAL" clId="{4EE0261B-0B28-4775-B0E9-E139463FFEE3}" dt="2024-12-16T21:45:12.829" v="1004" actId="478"/>
          <ac:picMkLst>
            <pc:docMk/>
            <pc:sldMk cId="3014650780" sldId="389"/>
            <ac:picMk id="33" creationId="{25A5BF83-BC81-BA0E-E5E4-34B65D188E26}"/>
          </ac:picMkLst>
        </pc:picChg>
        <pc:picChg chg="add mod">
          <ac:chgData name="Lisa Hartman" userId="26272b8c-f22a-4386-90f0-036e9f84ab62" providerId="ADAL" clId="{4EE0261B-0B28-4775-B0E9-E139463FFEE3}" dt="2024-12-16T21:52:05.362" v="1408" actId="14100"/>
          <ac:picMkLst>
            <pc:docMk/>
            <pc:sldMk cId="3014650780" sldId="389"/>
            <ac:picMk id="37" creationId="{02AAEB4A-DFDF-74AA-99E3-8BFC8DFAC99E}"/>
          </ac:picMkLst>
        </pc:picChg>
        <pc:picChg chg="add mod">
          <ac:chgData name="Lisa Hartman" userId="26272b8c-f22a-4386-90f0-036e9f84ab62" providerId="ADAL" clId="{4EE0261B-0B28-4775-B0E9-E139463FFEE3}" dt="2024-12-16T21:51:52.956" v="1405" actId="1076"/>
          <ac:picMkLst>
            <pc:docMk/>
            <pc:sldMk cId="3014650780" sldId="389"/>
            <ac:picMk id="38" creationId="{072C8C22-7358-8C44-8A26-A70EE2C582A1}"/>
          </ac:picMkLst>
        </pc:picChg>
        <pc:picChg chg="add mod">
          <ac:chgData name="Lisa Hartman" userId="26272b8c-f22a-4386-90f0-036e9f84ab62" providerId="ADAL" clId="{4EE0261B-0B28-4775-B0E9-E139463FFEE3}" dt="2024-12-16T21:58:18.425" v="1418" actId="1076"/>
          <ac:picMkLst>
            <pc:docMk/>
            <pc:sldMk cId="3014650780" sldId="389"/>
            <ac:picMk id="39" creationId="{13D9843A-982A-8860-10E3-B0CAF933F7BF}"/>
          </ac:picMkLst>
        </pc:picChg>
        <pc:picChg chg="add mod">
          <ac:chgData name="Lisa Hartman" userId="26272b8c-f22a-4386-90f0-036e9f84ab62" providerId="ADAL" clId="{4EE0261B-0B28-4775-B0E9-E139463FFEE3}" dt="2024-12-16T21:59:46.402" v="1423" actId="1076"/>
          <ac:picMkLst>
            <pc:docMk/>
            <pc:sldMk cId="3014650780" sldId="389"/>
            <ac:picMk id="41" creationId="{335A2398-DED0-2EF5-9FEA-0358DB105F4A}"/>
          </ac:picMkLst>
        </pc:picChg>
        <pc:cxnChg chg="del">
          <ac:chgData name="Lisa Hartman" userId="26272b8c-f22a-4386-90f0-036e9f84ab62" providerId="ADAL" clId="{4EE0261B-0B28-4775-B0E9-E139463FFEE3}" dt="2024-12-16T21:45:03.123" v="999" actId="478"/>
          <ac:cxnSpMkLst>
            <pc:docMk/>
            <pc:sldMk cId="3014650780" sldId="389"/>
            <ac:cxnSpMk id="2170" creationId="{C41506CC-FB4F-4EB5-5658-F38A927392BB}"/>
          </ac:cxnSpMkLst>
        </pc:cxnChg>
      </pc:sldChg>
      <pc:sldChg chg="addSp delSp modSp mod">
        <pc:chgData name="Lisa Hartman" userId="26272b8c-f22a-4386-90f0-036e9f84ab62" providerId="ADAL" clId="{4EE0261B-0B28-4775-B0E9-E139463FFEE3}" dt="2024-12-17T13:14:09.347" v="1606" actId="207"/>
        <pc:sldMkLst>
          <pc:docMk/>
          <pc:sldMk cId="556749942" sldId="390"/>
        </pc:sldMkLst>
        <pc:spChg chg="add mod">
          <ac:chgData name="Lisa Hartman" userId="26272b8c-f22a-4386-90f0-036e9f84ab62" providerId="ADAL" clId="{4EE0261B-0B28-4775-B0E9-E139463FFEE3}" dt="2024-12-17T13:14:09.347" v="1606" actId="207"/>
          <ac:spMkLst>
            <pc:docMk/>
            <pc:sldMk cId="556749942" sldId="390"/>
            <ac:spMk id="2" creationId="{86675955-3CD0-2F42-4E1C-11629489CB16}"/>
          </ac:spMkLst>
        </pc:spChg>
        <pc:spChg chg="mod">
          <ac:chgData name="Lisa Hartman" userId="26272b8c-f22a-4386-90f0-036e9f84ab62" providerId="ADAL" clId="{4EE0261B-0B28-4775-B0E9-E139463FFEE3}" dt="2024-12-17T13:03:39.122" v="1501" actId="20577"/>
          <ac:spMkLst>
            <pc:docMk/>
            <pc:sldMk cId="556749942" sldId="390"/>
            <ac:spMk id="3" creationId="{2BB7E58E-D9C3-1073-FDC6-5A1B03C98D07}"/>
          </ac:spMkLst>
        </pc:spChg>
        <pc:spChg chg="add mod ord">
          <ac:chgData name="Lisa Hartman" userId="26272b8c-f22a-4386-90f0-036e9f84ab62" providerId="ADAL" clId="{4EE0261B-0B28-4775-B0E9-E139463FFEE3}" dt="2024-12-17T13:05:54.834" v="1527" actId="1076"/>
          <ac:spMkLst>
            <pc:docMk/>
            <pc:sldMk cId="556749942" sldId="390"/>
            <ac:spMk id="4" creationId="{6E11EE04-5812-9737-E88D-E3CD93A93CF0}"/>
          </ac:spMkLst>
        </pc:spChg>
        <pc:spChg chg="del">
          <ac:chgData name="Lisa Hartman" userId="26272b8c-f22a-4386-90f0-036e9f84ab62" providerId="ADAL" clId="{4EE0261B-0B28-4775-B0E9-E139463FFEE3}" dt="2024-12-17T13:04:19.717" v="1506" actId="478"/>
          <ac:spMkLst>
            <pc:docMk/>
            <pc:sldMk cId="556749942" sldId="390"/>
            <ac:spMk id="5" creationId="{EF26E67C-3AEA-F3EE-2562-6FCC1CADB154}"/>
          </ac:spMkLst>
        </pc:spChg>
        <pc:spChg chg="del">
          <ac:chgData name="Lisa Hartman" userId="26272b8c-f22a-4386-90f0-036e9f84ab62" providerId="ADAL" clId="{4EE0261B-0B28-4775-B0E9-E139463FFEE3}" dt="2024-12-17T13:04:15.616" v="1503" actId="478"/>
          <ac:spMkLst>
            <pc:docMk/>
            <pc:sldMk cId="556749942" sldId="390"/>
            <ac:spMk id="10" creationId="{807B0B33-1052-C150-57A8-2645F46672C7}"/>
          </ac:spMkLst>
        </pc:spChg>
        <pc:spChg chg="del mod">
          <ac:chgData name="Lisa Hartman" userId="26272b8c-f22a-4386-90f0-036e9f84ab62" providerId="ADAL" clId="{4EE0261B-0B28-4775-B0E9-E139463FFEE3}" dt="2024-12-17T13:04:23.945" v="1510" actId="478"/>
          <ac:spMkLst>
            <pc:docMk/>
            <pc:sldMk cId="556749942" sldId="390"/>
            <ac:spMk id="11" creationId="{AE135313-9CF6-BC4E-D0D2-85D05AD0B2EE}"/>
          </ac:spMkLst>
        </pc:spChg>
        <pc:spChg chg="del">
          <ac:chgData name="Lisa Hartman" userId="26272b8c-f22a-4386-90f0-036e9f84ab62" providerId="ADAL" clId="{4EE0261B-0B28-4775-B0E9-E139463FFEE3}" dt="2024-12-17T13:04:22.152" v="1508" actId="478"/>
          <ac:spMkLst>
            <pc:docMk/>
            <pc:sldMk cId="556749942" sldId="390"/>
            <ac:spMk id="12" creationId="{418C228C-5E16-F026-5CD4-74446FFB0101}"/>
          </ac:spMkLst>
        </pc:spChg>
        <pc:picChg chg="del">
          <ac:chgData name="Lisa Hartman" userId="26272b8c-f22a-4386-90f0-036e9f84ab62" providerId="ADAL" clId="{4EE0261B-0B28-4775-B0E9-E139463FFEE3}" dt="2024-12-17T13:04:18.412" v="1505" actId="478"/>
          <ac:picMkLst>
            <pc:docMk/>
            <pc:sldMk cId="556749942" sldId="390"/>
            <ac:picMk id="8" creationId="{B6BC2A8E-C412-E0FD-5039-F376DEA0117D}"/>
          </ac:picMkLst>
        </pc:picChg>
        <pc:picChg chg="del">
          <ac:chgData name="Lisa Hartman" userId="26272b8c-f22a-4386-90f0-036e9f84ab62" providerId="ADAL" clId="{4EE0261B-0B28-4775-B0E9-E139463FFEE3}" dt="2024-12-17T13:04:13.887" v="1502" actId="478"/>
          <ac:picMkLst>
            <pc:docMk/>
            <pc:sldMk cId="556749942" sldId="390"/>
            <ac:picMk id="9" creationId="{486E1AE6-C75A-37A8-0976-032F0B1F469E}"/>
          </ac:picMkLst>
        </pc:picChg>
        <pc:picChg chg="add mod">
          <ac:chgData name="Lisa Hartman" userId="26272b8c-f22a-4386-90f0-036e9f84ab62" providerId="ADAL" clId="{4EE0261B-0B28-4775-B0E9-E139463FFEE3}" dt="2024-12-17T13:05:02.418" v="1518" actId="1076"/>
          <ac:picMkLst>
            <pc:docMk/>
            <pc:sldMk cId="556749942" sldId="390"/>
            <ac:picMk id="13" creationId="{41DD25D7-F8BC-89E7-AF76-A56F3F8BA68F}"/>
          </ac:picMkLst>
        </pc:picChg>
        <pc:cxnChg chg="del">
          <ac:chgData name="Lisa Hartman" userId="26272b8c-f22a-4386-90f0-036e9f84ab62" providerId="ADAL" clId="{4EE0261B-0B28-4775-B0E9-E139463FFEE3}" dt="2024-12-17T13:04:16.796" v="1504" actId="478"/>
          <ac:cxnSpMkLst>
            <pc:docMk/>
            <pc:sldMk cId="556749942" sldId="390"/>
            <ac:cxnSpMk id="6" creationId="{8CEA12EF-00EB-F227-646B-35BA5AE60607}"/>
          </ac:cxnSpMkLst>
        </pc:cxnChg>
        <pc:cxnChg chg="del">
          <ac:chgData name="Lisa Hartman" userId="26272b8c-f22a-4386-90f0-036e9f84ab62" providerId="ADAL" clId="{4EE0261B-0B28-4775-B0E9-E139463FFEE3}" dt="2024-12-17T13:04:20.911" v="1507" actId="478"/>
          <ac:cxnSpMkLst>
            <pc:docMk/>
            <pc:sldMk cId="556749942" sldId="390"/>
            <ac:cxnSpMk id="7" creationId="{E50C156F-C938-4ED8-CB9F-B359E2B7D607}"/>
          </ac:cxnSpMkLst>
        </pc:cxnChg>
      </pc:sldChg>
      <pc:sldMasterChg chg="modSldLayout">
        <pc:chgData name="Lisa Hartman" userId="26272b8c-f22a-4386-90f0-036e9f84ab62" providerId="ADAL" clId="{4EE0261B-0B28-4775-B0E9-E139463FFEE3}" dt="2024-12-16T15:17:23.932" v="3" actId="478"/>
        <pc:sldMasterMkLst>
          <pc:docMk/>
          <pc:sldMasterMk cId="2176924892" sldId="2147483734"/>
        </pc:sldMasterMkLst>
        <pc:sldLayoutChg chg="delSp mod">
          <pc:chgData name="Lisa Hartman" userId="26272b8c-f22a-4386-90f0-036e9f84ab62" providerId="ADAL" clId="{4EE0261B-0B28-4775-B0E9-E139463FFEE3}" dt="2024-12-16T15:17:23.932" v="3" actId="478"/>
          <pc:sldLayoutMkLst>
            <pc:docMk/>
            <pc:sldMasterMk cId="2176924892" sldId="2147483734"/>
            <pc:sldLayoutMk cId="1069293539" sldId="2147483841"/>
          </pc:sldLayoutMkLst>
          <pc:spChg chg="del">
            <ac:chgData name="Lisa Hartman" userId="26272b8c-f22a-4386-90f0-036e9f84ab62" providerId="ADAL" clId="{4EE0261B-0B28-4775-B0E9-E139463FFEE3}" dt="2024-12-16T15:17:14.188" v="0" actId="478"/>
            <ac:spMkLst>
              <pc:docMk/>
              <pc:sldMasterMk cId="2176924892" sldId="2147483734"/>
              <pc:sldLayoutMk cId="1069293539" sldId="2147483841"/>
              <ac:spMk id="5" creationId="{5087FCEA-CB10-CF28-FE1A-9393B95B4BA0}"/>
            </ac:spMkLst>
          </pc:spChg>
          <pc:spChg chg="del">
            <ac:chgData name="Lisa Hartman" userId="26272b8c-f22a-4386-90f0-036e9f84ab62" providerId="ADAL" clId="{4EE0261B-0B28-4775-B0E9-E139463FFEE3}" dt="2024-12-16T15:17:18.928" v="2" actId="478"/>
            <ac:spMkLst>
              <pc:docMk/>
              <pc:sldMasterMk cId="2176924892" sldId="2147483734"/>
              <pc:sldLayoutMk cId="1069293539" sldId="2147483841"/>
              <ac:spMk id="25" creationId="{7BD91FA5-F71B-0734-674F-30E6C73059BF}"/>
            </ac:spMkLst>
          </pc:spChg>
          <pc:spChg chg="del">
            <ac:chgData name="Lisa Hartman" userId="26272b8c-f22a-4386-90f0-036e9f84ab62" providerId="ADAL" clId="{4EE0261B-0B28-4775-B0E9-E139463FFEE3}" dt="2024-12-16T15:17:23.932" v="3" actId="478"/>
            <ac:spMkLst>
              <pc:docMk/>
              <pc:sldMasterMk cId="2176924892" sldId="2147483734"/>
              <pc:sldLayoutMk cId="1069293539" sldId="2147483841"/>
              <ac:spMk id="28" creationId="{E1D60705-0E47-3D11-1990-2091B3C161FF}"/>
            </ac:spMkLst>
          </pc:spChg>
          <pc:spChg chg="del">
            <ac:chgData name="Lisa Hartman" userId="26272b8c-f22a-4386-90f0-036e9f84ab62" providerId="ADAL" clId="{4EE0261B-0B28-4775-B0E9-E139463FFEE3}" dt="2024-12-16T15:17:17.427" v="1" actId="478"/>
            <ac:spMkLst>
              <pc:docMk/>
              <pc:sldMasterMk cId="2176924892" sldId="2147483734"/>
              <pc:sldLayoutMk cId="1069293539" sldId="2147483841"/>
              <ac:spMk id="29" creationId="{0E9F1F2F-A011-8E17-10A1-D2C606FDA978}"/>
            </ac:spMkLst>
          </pc:spChg>
        </pc:sldLayoutChg>
      </pc:sldMasterChg>
      <pc:sldMasterChg chg="delSldLayout">
        <pc:chgData name="Lisa Hartman" userId="26272b8c-f22a-4386-90f0-036e9f84ab62" providerId="ADAL" clId="{4EE0261B-0B28-4775-B0E9-E139463FFEE3}" dt="2024-12-16T21:43:53.443" v="951" actId="2696"/>
        <pc:sldMasterMkLst>
          <pc:docMk/>
          <pc:sldMasterMk cId="3678057891" sldId="2147483848"/>
        </pc:sldMasterMkLst>
        <pc:sldLayoutChg chg="del">
          <pc:chgData name="Lisa Hartman" userId="26272b8c-f22a-4386-90f0-036e9f84ab62" providerId="ADAL" clId="{4EE0261B-0B28-4775-B0E9-E139463FFEE3}" dt="2024-12-16T21:43:53.443" v="951" actId="2696"/>
          <pc:sldLayoutMkLst>
            <pc:docMk/>
            <pc:sldMasterMk cId="3678057891" sldId="2147483848"/>
            <pc:sldLayoutMk cId="1036661974" sldId="2147483852"/>
          </pc:sldLayoutMkLst>
        </pc:sldLayoutChg>
      </pc:sldMasterChg>
    </pc:docChg>
  </pc:docChgLst>
  <pc:docChgLst>
    <pc:chgData name="Alicia DeLeo" userId="b6c8600d-0368-4f21-9b87-a537ad40c313" providerId="ADAL" clId="{EA68C43F-F2AE-43EC-884A-C32C5DAFAF28}"/>
    <pc:docChg chg="undo custSel modSld delMainMaster">
      <pc:chgData name="Alicia DeLeo" userId="b6c8600d-0368-4f21-9b87-a537ad40c313" providerId="ADAL" clId="{EA68C43F-F2AE-43EC-884A-C32C5DAFAF28}" dt="2024-12-17T16:13:56.008" v="98" actId="1076"/>
      <pc:docMkLst>
        <pc:docMk/>
      </pc:docMkLst>
      <pc:sldChg chg="modSp mod">
        <pc:chgData name="Alicia DeLeo" userId="b6c8600d-0368-4f21-9b87-a537ad40c313" providerId="ADAL" clId="{EA68C43F-F2AE-43EC-884A-C32C5DAFAF28}" dt="2024-12-17T15:12:31.710" v="69" actId="207"/>
        <pc:sldMkLst>
          <pc:docMk/>
          <pc:sldMk cId="1749870335" sldId="384"/>
        </pc:sldMkLst>
        <pc:spChg chg="mod">
          <ac:chgData name="Alicia DeLeo" userId="b6c8600d-0368-4f21-9b87-a537ad40c313" providerId="ADAL" clId="{EA68C43F-F2AE-43EC-884A-C32C5DAFAF28}" dt="2024-12-17T15:12:31.710" v="69" actId="207"/>
          <ac:spMkLst>
            <pc:docMk/>
            <pc:sldMk cId="1749870335" sldId="384"/>
            <ac:spMk id="11" creationId="{F1CC4A93-4A8F-1CB7-F643-F482694B582B}"/>
          </ac:spMkLst>
        </pc:spChg>
        <pc:spChg chg="mod">
          <ac:chgData name="Alicia DeLeo" userId="b6c8600d-0368-4f21-9b87-a537ad40c313" providerId="ADAL" clId="{EA68C43F-F2AE-43EC-884A-C32C5DAFAF28}" dt="2024-12-17T15:12:05.376" v="60" actId="207"/>
          <ac:spMkLst>
            <pc:docMk/>
            <pc:sldMk cId="1749870335" sldId="384"/>
            <ac:spMk id="12" creationId="{13C050E9-5ADD-81C3-C1E2-1F3C7AAADEF0}"/>
          </ac:spMkLst>
        </pc:spChg>
        <pc:spChg chg="mod">
          <ac:chgData name="Alicia DeLeo" userId="b6c8600d-0368-4f21-9b87-a537ad40c313" providerId="ADAL" clId="{EA68C43F-F2AE-43EC-884A-C32C5DAFAF28}" dt="2024-12-17T15:11:55.948" v="58" actId="1076"/>
          <ac:spMkLst>
            <pc:docMk/>
            <pc:sldMk cId="1749870335" sldId="384"/>
            <ac:spMk id="13" creationId="{C2F7863D-E209-E27A-65BD-CBF973390F24}"/>
          </ac:spMkLst>
        </pc:spChg>
      </pc:sldChg>
      <pc:sldChg chg="modSp mod">
        <pc:chgData name="Alicia DeLeo" userId="b6c8600d-0368-4f21-9b87-a537ad40c313" providerId="ADAL" clId="{EA68C43F-F2AE-43EC-884A-C32C5DAFAF28}" dt="2024-12-17T15:11:21.077" v="52" actId="207"/>
        <pc:sldMkLst>
          <pc:docMk/>
          <pc:sldMk cId="3680040565" sldId="385"/>
        </pc:sldMkLst>
        <pc:spChg chg="mod ord">
          <ac:chgData name="Alicia DeLeo" userId="b6c8600d-0368-4f21-9b87-a537ad40c313" providerId="ADAL" clId="{EA68C43F-F2AE-43EC-884A-C32C5DAFAF28}" dt="2024-12-17T15:07:54.583" v="7" actId="1076"/>
          <ac:spMkLst>
            <pc:docMk/>
            <pc:sldMk cId="3680040565" sldId="385"/>
            <ac:spMk id="3" creationId="{3DCAD5C0-D662-40AC-3488-E20617011DB1}"/>
          </ac:spMkLst>
        </pc:spChg>
        <pc:spChg chg="mod">
          <ac:chgData name="Alicia DeLeo" userId="b6c8600d-0368-4f21-9b87-a537ad40c313" providerId="ADAL" clId="{EA68C43F-F2AE-43EC-884A-C32C5DAFAF28}" dt="2024-12-17T15:08:24.838" v="13" actId="1076"/>
          <ac:spMkLst>
            <pc:docMk/>
            <pc:sldMk cId="3680040565" sldId="385"/>
            <ac:spMk id="11" creationId="{AB3B4C25-391D-FCAB-555A-CFD1F85A40F7}"/>
          </ac:spMkLst>
        </pc:spChg>
        <pc:spChg chg="mod">
          <ac:chgData name="Alicia DeLeo" userId="b6c8600d-0368-4f21-9b87-a537ad40c313" providerId="ADAL" clId="{EA68C43F-F2AE-43EC-884A-C32C5DAFAF28}" dt="2024-12-17T15:11:21.077" v="52" actId="207"/>
          <ac:spMkLst>
            <pc:docMk/>
            <pc:sldMk cId="3680040565" sldId="385"/>
            <ac:spMk id="12" creationId="{78335075-1765-6909-58C2-746F65E4978C}"/>
          </ac:spMkLst>
        </pc:spChg>
        <pc:picChg chg="mod modCrop">
          <ac:chgData name="Alicia DeLeo" userId="b6c8600d-0368-4f21-9b87-a537ad40c313" providerId="ADAL" clId="{EA68C43F-F2AE-43EC-884A-C32C5DAFAF28}" dt="2024-12-17T15:09:17.896" v="31" actId="14100"/>
          <ac:picMkLst>
            <pc:docMk/>
            <pc:sldMk cId="3680040565" sldId="385"/>
            <ac:picMk id="2" creationId="{9557021F-C389-E9B5-36A6-F0628086FBD9}"/>
          </ac:picMkLst>
        </pc:picChg>
        <pc:picChg chg="mod">
          <ac:chgData name="Alicia DeLeo" userId="b6c8600d-0368-4f21-9b87-a537ad40c313" providerId="ADAL" clId="{EA68C43F-F2AE-43EC-884A-C32C5DAFAF28}" dt="2024-12-17T15:08:19.217" v="12" actId="1076"/>
          <ac:picMkLst>
            <pc:docMk/>
            <pc:sldMk cId="3680040565" sldId="385"/>
            <ac:picMk id="15" creationId="{E0A8E334-5A7A-2F26-E4B7-FD6CD32C3BD2}"/>
          </ac:picMkLst>
        </pc:picChg>
        <pc:picChg chg="mod">
          <ac:chgData name="Alicia DeLeo" userId="b6c8600d-0368-4f21-9b87-a537ad40c313" providerId="ADAL" clId="{EA68C43F-F2AE-43EC-884A-C32C5DAFAF28}" dt="2024-12-17T15:08:19.217" v="12" actId="1076"/>
          <ac:picMkLst>
            <pc:docMk/>
            <pc:sldMk cId="3680040565" sldId="385"/>
            <ac:picMk id="16" creationId="{8C0D1174-B56F-31BE-6CEA-8E10AF9C8DF1}"/>
          </ac:picMkLst>
        </pc:picChg>
        <pc:picChg chg="mod">
          <ac:chgData name="Alicia DeLeo" userId="b6c8600d-0368-4f21-9b87-a537ad40c313" providerId="ADAL" clId="{EA68C43F-F2AE-43EC-884A-C32C5DAFAF28}" dt="2024-12-17T15:08:19.217" v="12" actId="1076"/>
          <ac:picMkLst>
            <pc:docMk/>
            <pc:sldMk cId="3680040565" sldId="385"/>
            <ac:picMk id="17" creationId="{DCF593A0-DB13-3CCD-0360-46CA1E3EC11D}"/>
          </ac:picMkLst>
        </pc:picChg>
        <pc:picChg chg="mod">
          <ac:chgData name="Alicia DeLeo" userId="b6c8600d-0368-4f21-9b87-a537ad40c313" providerId="ADAL" clId="{EA68C43F-F2AE-43EC-884A-C32C5DAFAF28}" dt="2024-12-17T15:07:54.583" v="7" actId="1076"/>
          <ac:picMkLst>
            <pc:docMk/>
            <pc:sldMk cId="3680040565" sldId="385"/>
            <ac:picMk id="18" creationId="{048C2457-9787-39D5-D26B-A9535D458E4D}"/>
          </ac:picMkLst>
        </pc:picChg>
        <pc:picChg chg="mod">
          <ac:chgData name="Alicia DeLeo" userId="b6c8600d-0368-4f21-9b87-a537ad40c313" providerId="ADAL" clId="{EA68C43F-F2AE-43EC-884A-C32C5DAFAF28}" dt="2024-12-17T15:07:54.583" v="7" actId="1076"/>
          <ac:picMkLst>
            <pc:docMk/>
            <pc:sldMk cId="3680040565" sldId="385"/>
            <ac:picMk id="26" creationId="{E0FF8985-65EE-A057-69AE-4F1A3F33328A}"/>
          </ac:picMkLst>
        </pc:picChg>
        <pc:picChg chg="mod">
          <ac:chgData name="Alicia DeLeo" userId="b6c8600d-0368-4f21-9b87-a537ad40c313" providerId="ADAL" clId="{EA68C43F-F2AE-43EC-884A-C32C5DAFAF28}" dt="2024-12-17T15:07:54.583" v="7" actId="1076"/>
          <ac:picMkLst>
            <pc:docMk/>
            <pc:sldMk cId="3680040565" sldId="385"/>
            <ac:picMk id="30" creationId="{C739F5C1-C7B2-0923-2FC6-960CBE4FE7AE}"/>
          </ac:picMkLst>
        </pc:picChg>
        <pc:picChg chg="mod">
          <ac:chgData name="Alicia DeLeo" userId="b6c8600d-0368-4f21-9b87-a537ad40c313" providerId="ADAL" clId="{EA68C43F-F2AE-43EC-884A-C32C5DAFAF28}" dt="2024-12-17T15:07:54.583" v="7" actId="1076"/>
          <ac:picMkLst>
            <pc:docMk/>
            <pc:sldMk cId="3680040565" sldId="385"/>
            <ac:picMk id="33" creationId="{F49FD014-5906-CD8E-E73B-82269138065D}"/>
          </ac:picMkLst>
        </pc:picChg>
        <pc:cxnChg chg="mod">
          <ac:chgData name="Alicia DeLeo" userId="b6c8600d-0368-4f21-9b87-a537ad40c313" providerId="ADAL" clId="{EA68C43F-F2AE-43EC-884A-C32C5DAFAF28}" dt="2024-12-17T15:07:58.416" v="8" actId="1076"/>
          <ac:cxnSpMkLst>
            <pc:docMk/>
            <pc:sldMk cId="3680040565" sldId="385"/>
            <ac:cxnSpMk id="2170" creationId="{D4BAB5A3-8CD2-0120-2BB0-833D5A09AD9D}"/>
          </ac:cxnSpMkLst>
        </pc:cxnChg>
      </pc:sldChg>
      <pc:sldChg chg="modSp mod">
        <pc:chgData name="Alicia DeLeo" userId="b6c8600d-0368-4f21-9b87-a537ad40c313" providerId="ADAL" clId="{EA68C43F-F2AE-43EC-884A-C32C5DAFAF28}" dt="2024-12-17T15:09:37.740" v="37" actId="1076"/>
        <pc:sldMkLst>
          <pc:docMk/>
          <pc:sldMk cId="3509030241" sldId="388"/>
        </pc:sldMkLst>
        <pc:spChg chg="mod">
          <ac:chgData name="Alicia DeLeo" userId="b6c8600d-0368-4f21-9b87-a537ad40c313" providerId="ADAL" clId="{EA68C43F-F2AE-43EC-884A-C32C5DAFAF28}" dt="2024-12-17T15:09:37.740" v="37" actId="1076"/>
          <ac:spMkLst>
            <pc:docMk/>
            <pc:sldMk cId="3509030241" sldId="388"/>
            <ac:spMk id="2" creationId="{8918F713-1409-E650-E4D6-0A55C715CFBC}"/>
          </ac:spMkLst>
        </pc:spChg>
      </pc:sldChg>
      <pc:sldChg chg="modSp mod">
        <pc:chgData name="Alicia DeLeo" userId="b6c8600d-0368-4f21-9b87-a537ad40c313" providerId="ADAL" clId="{EA68C43F-F2AE-43EC-884A-C32C5DAFAF28}" dt="2024-12-17T15:11:13.223" v="51" actId="1076"/>
        <pc:sldMkLst>
          <pc:docMk/>
          <pc:sldMk cId="3014650780" sldId="389"/>
        </pc:sldMkLst>
        <pc:spChg chg="mod">
          <ac:chgData name="Alicia DeLeo" userId="b6c8600d-0368-4f21-9b87-a537ad40c313" providerId="ADAL" clId="{EA68C43F-F2AE-43EC-884A-C32C5DAFAF28}" dt="2024-12-17T15:10:26.562" v="45" actId="1076"/>
          <ac:spMkLst>
            <pc:docMk/>
            <pc:sldMk cId="3014650780" sldId="389"/>
            <ac:spMk id="3" creationId="{5505A3BC-70A8-29D5-04A0-9ED156B137FB}"/>
          </ac:spMkLst>
        </pc:spChg>
        <pc:spChg chg="mod">
          <ac:chgData name="Alicia DeLeo" userId="b6c8600d-0368-4f21-9b87-a537ad40c313" providerId="ADAL" clId="{EA68C43F-F2AE-43EC-884A-C32C5DAFAF28}" dt="2024-12-17T15:09:56.374" v="39" actId="207"/>
          <ac:spMkLst>
            <pc:docMk/>
            <pc:sldMk cId="3014650780" sldId="389"/>
            <ac:spMk id="12" creationId="{FF671CD4-C146-A3DE-5B6F-2B3473647CF5}"/>
          </ac:spMkLst>
        </pc:spChg>
        <pc:spChg chg="mod">
          <ac:chgData name="Alicia DeLeo" userId="b6c8600d-0368-4f21-9b87-a537ad40c313" providerId="ADAL" clId="{EA68C43F-F2AE-43EC-884A-C32C5DAFAF28}" dt="2024-12-17T15:10:36.942" v="46" actId="1076"/>
          <ac:spMkLst>
            <pc:docMk/>
            <pc:sldMk cId="3014650780" sldId="389"/>
            <ac:spMk id="19" creationId="{DF87F1BD-FF24-7A68-75DC-DEDAD38F00A6}"/>
          </ac:spMkLst>
        </pc:spChg>
        <pc:spChg chg="mod">
          <ac:chgData name="Alicia DeLeo" userId="b6c8600d-0368-4f21-9b87-a537ad40c313" providerId="ADAL" clId="{EA68C43F-F2AE-43EC-884A-C32C5DAFAF28}" dt="2024-12-17T15:10:36.942" v="46" actId="1076"/>
          <ac:spMkLst>
            <pc:docMk/>
            <pc:sldMk cId="3014650780" sldId="389"/>
            <ac:spMk id="23" creationId="{4AF324CE-CE34-B3EF-82B9-63A6F541F9AF}"/>
          </ac:spMkLst>
        </pc:spChg>
        <pc:grpChg chg="mod">
          <ac:chgData name="Alicia DeLeo" userId="b6c8600d-0368-4f21-9b87-a537ad40c313" providerId="ADAL" clId="{EA68C43F-F2AE-43EC-884A-C32C5DAFAF28}" dt="2024-12-17T15:10:45.955" v="47" actId="1076"/>
          <ac:grpSpMkLst>
            <pc:docMk/>
            <pc:sldMk cId="3014650780" sldId="389"/>
            <ac:grpSpMk id="24" creationId="{50CA9587-7757-EEB4-217D-1EFE3074B4DA}"/>
          </ac:grpSpMkLst>
        </pc:grpChg>
        <pc:grpChg chg="mod">
          <ac:chgData name="Alicia DeLeo" userId="b6c8600d-0368-4f21-9b87-a537ad40c313" providerId="ADAL" clId="{EA68C43F-F2AE-43EC-884A-C32C5DAFAF28}" dt="2024-12-17T15:11:08.703" v="50" actId="1076"/>
          <ac:grpSpMkLst>
            <pc:docMk/>
            <pc:sldMk cId="3014650780" sldId="389"/>
            <ac:grpSpMk id="29" creationId="{2CC4BCDE-E475-E128-4D88-BF95306219C6}"/>
          </ac:grpSpMkLst>
        </pc:grpChg>
        <pc:grpChg chg="mod">
          <ac:chgData name="Alicia DeLeo" userId="b6c8600d-0368-4f21-9b87-a537ad40c313" providerId="ADAL" clId="{EA68C43F-F2AE-43EC-884A-C32C5DAFAF28}" dt="2024-12-17T15:11:13.223" v="51" actId="1076"/>
          <ac:grpSpMkLst>
            <pc:docMk/>
            <pc:sldMk cId="3014650780" sldId="389"/>
            <ac:grpSpMk id="34" creationId="{99EBF0B6-1DC7-4A93-3154-6340B78E71F9}"/>
          </ac:grpSpMkLst>
        </pc:grpChg>
        <pc:picChg chg="mod">
          <ac:chgData name="Alicia DeLeo" userId="b6c8600d-0368-4f21-9b87-a537ad40c313" providerId="ADAL" clId="{EA68C43F-F2AE-43EC-884A-C32C5DAFAF28}" dt="2024-12-17T15:10:55.061" v="49" actId="1076"/>
          <ac:picMkLst>
            <pc:docMk/>
            <pc:sldMk cId="3014650780" sldId="389"/>
            <ac:picMk id="37" creationId="{02AAEB4A-DFDF-74AA-99E3-8BFC8DFAC99E}"/>
          </ac:picMkLst>
        </pc:picChg>
        <pc:picChg chg="mod">
          <ac:chgData name="Alicia DeLeo" userId="b6c8600d-0368-4f21-9b87-a537ad40c313" providerId="ADAL" clId="{EA68C43F-F2AE-43EC-884A-C32C5DAFAF28}" dt="2024-12-17T15:10:50.689" v="48" actId="1076"/>
          <ac:picMkLst>
            <pc:docMk/>
            <pc:sldMk cId="3014650780" sldId="389"/>
            <ac:picMk id="38" creationId="{072C8C22-7358-8C44-8A26-A70EE2C582A1}"/>
          </ac:picMkLst>
        </pc:picChg>
        <pc:picChg chg="mod">
          <ac:chgData name="Alicia DeLeo" userId="b6c8600d-0368-4f21-9b87-a537ad40c313" providerId="ADAL" clId="{EA68C43F-F2AE-43EC-884A-C32C5DAFAF28}" dt="2024-12-17T15:11:08.703" v="50" actId="1076"/>
          <ac:picMkLst>
            <pc:docMk/>
            <pc:sldMk cId="3014650780" sldId="389"/>
            <ac:picMk id="39" creationId="{13D9843A-982A-8860-10E3-B0CAF933F7BF}"/>
          </ac:picMkLst>
        </pc:picChg>
        <pc:picChg chg="mod">
          <ac:chgData name="Alicia DeLeo" userId="b6c8600d-0368-4f21-9b87-a537ad40c313" providerId="ADAL" clId="{EA68C43F-F2AE-43EC-884A-C32C5DAFAF28}" dt="2024-12-17T15:11:13.223" v="51" actId="1076"/>
          <ac:picMkLst>
            <pc:docMk/>
            <pc:sldMk cId="3014650780" sldId="389"/>
            <ac:picMk id="41" creationId="{335A2398-DED0-2EF5-9FEA-0358DB105F4A}"/>
          </ac:picMkLst>
        </pc:picChg>
      </pc:sldChg>
      <pc:sldChg chg="addSp delSp modSp mod">
        <pc:chgData name="Alicia DeLeo" userId="b6c8600d-0368-4f21-9b87-a537ad40c313" providerId="ADAL" clId="{EA68C43F-F2AE-43EC-884A-C32C5DAFAF28}" dt="2024-12-17T16:13:56.008" v="98" actId="1076"/>
        <pc:sldMkLst>
          <pc:docMk/>
          <pc:sldMk cId="556749942" sldId="390"/>
        </pc:sldMkLst>
        <pc:spChg chg="mod">
          <ac:chgData name="Alicia DeLeo" userId="b6c8600d-0368-4f21-9b87-a537ad40c313" providerId="ADAL" clId="{EA68C43F-F2AE-43EC-884A-C32C5DAFAF28}" dt="2024-12-17T16:13:53.479" v="97" actId="1076"/>
          <ac:spMkLst>
            <pc:docMk/>
            <pc:sldMk cId="556749942" sldId="390"/>
            <ac:spMk id="4" creationId="{6E11EE04-5812-9737-E88D-E3CD93A93CF0}"/>
          </ac:spMkLst>
        </pc:spChg>
        <pc:picChg chg="add del mod modCrop">
          <ac:chgData name="Alicia DeLeo" userId="b6c8600d-0368-4f21-9b87-a537ad40c313" providerId="ADAL" clId="{EA68C43F-F2AE-43EC-884A-C32C5DAFAF28}" dt="2024-12-17T16:13:08.316" v="85" actId="478"/>
          <ac:picMkLst>
            <pc:docMk/>
            <pc:sldMk cId="556749942" sldId="390"/>
            <ac:picMk id="6" creationId="{B27DD0BB-1044-351E-45B0-821DBC058469}"/>
          </ac:picMkLst>
        </pc:picChg>
        <pc:picChg chg="add mod modCrop">
          <ac:chgData name="Alicia DeLeo" userId="b6c8600d-0368-4f21-9b87-a537ad40c313" providerId="ADAL" clId="{EA68C43F-F2AE-43EC-884A-C32C5DAFAF28}" dt="2024-12-17T16:13:56.008" v="98" actId="1076"/>
          <ac:picMkLst>
            <pc:docMk/>
            <pc:sldMk cId="556749942" sldId="390"/>
            <ac:picMk id="8" creationId="{E24E4E07-2724-C508-40AB-B56A3100024F}"/>
          </ac:picMkLst>
        </pc:picChg>
        <pc:picChg chg="del">
          <ac:chgData name="Alicia DeLeo" userId="b6c8600d-0368-4f21-9b87-a537ad40c313" providerId="ADAL" clId="{EA68C43F-F2AE-43EC-884A-C32C5DAFAF28}" dt="2024-12-17T16:03:07.475" v="80" actId="478"/>
          <ac:picMkLst>
            <pc:docMk/>
            <pc:sldMk cId="556749942" sldId="390"/>
            <ac:picMk id="13" creationId="{41DD25D7-F8BC-89E7-AF76-A56F3F8BA68F}"/>
          </ac:picMkLst>
        </pc:picChg>
      </pc:sldChg>
      <pc:sldMasterChg chg="del">
        <pc:chgData name="Alicia DeLeo" userId="b6c8600d-0368-4f21-9b87-a537ad40c313" providerId="ADAL" clId="{EA68C43F-F2AE-43EC-884A-C32C5DAFAF28}" dt="2024-12-17T15:02:17.228" v="0" actId="2696"/>
        <pc:sldMasterMkLst>
          <pc:docMk/>
          <pc:sldMasterMk cId="3678057891" sldId="2147483848"/>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t>12/17/2024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t>‹#›</a:t>
            </a:fld>
            <a:endParaRPr lang="en-US"/>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9B3CA-2D0D-47C2-ADCA-6F431D6ECA53}"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34DAD-DF98-44E2-A25C-0E8DEB5DEE33}" type="slidenum">
              <a:rPr lang="en-US" smtClean="0"/>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sz="quarter" idx="5"/>
          </p:nvPr>
        </p:nvSpPr>
        <p:spPr/>
        <p:txBody>
          <a:bodyPr/>
          <a:lstStyle/>
          <a:p>
            <a:fld id="{CD834DAD-DF98-44E2-A25C-0E8DEB5DEE33}" type="slidenum">
              <a:rPr lang="en-US" smtClean="0"/>
              <a:t>1</a:t>
            </a:fld>
            <a:endParaRPr lang="en-US"/>
          </a:p>
        </p:txBody>
      </p:sp>
    </p:spTree>
    <p:extLst>
      <p:ext uri="{BB962C8B-B14F-4D97-AF65-F5344CB8AC3E}">
        <p14:creationId xmlns:p14="http://schemas.microsoft.com/office/powerpoint/2010/main" val="2677377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09024-6917-0C02-D096-209879759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97CCD4-F70D-1359-CB58-45CBC6656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30F238-D202-5487-895F-D624478BBBA8}"/>
              </a:ext>
            </a:extLst>
          </p:cNvPr>
          <p:cNvSpPr>
            <a:spLocks noGrp="1"/>
          </p:cNvSpPr>
          <p:nvPr>
            <p:ph type="body" idx="1"/>
          </p:nvPr>
        </p:nvSpPr>
        <p:spPr/>
        <p:txBody>
          <a:bodyPr/>
          <a:lstStyle/>
          <a:p>
            <a:endParaRPr lang="en-US" sz="1000" dirty="0"/>
          </a:p>
          <a:p>
            <a:r>
              <a:rPr lang="en-US" sz="1000" dirty="0"/>
              <a:t>Here’s what I had in mind for todays call.  </a:t>
            </a: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We will start off with an overview of Vatica, what we do, how we do it, and opportunities to drive additional revenue for your organization. </a:t>
            </a:r>
          </a:p>
          <a:p>
            <a:r>
              <a:rPr lang="en-US" sz="1000" dirty="0"/>
              <a:t> </a:t>
            </a:r>
          </a:p>
          <a:p>
            <a:r>
              <a:rPr lang="en-US" sz="1000" dirty="0"/>
              <a:t>We’ve pulled some of your performance data that is shared with us by the health plans and we will walk through exactly how we help right size benchmarks, how the workflow impacts prevalence and specificity, HCC capture, gap closure and quality scores through risk adjustment and HEDIS accuracy. </a:t>
            </a:r>
          </a:p>
          <a:p>
            <a:endParaRPr lang="en-US" sz="1000" dirty="0"/>
          </a:p>
          <a:p>
            <a:r>
              <a:rPr lang="en-US" sz="1000" dirty="0"/>
              <a:t>We will spend some time walking through the workflow </a:t>
            </a:r>
          </a:p>
          <a:p>
            <a:endParaRPr lang="en-US" sz="1000" dirty="0"/>
          </a:p>
          <a:p>
            <a:r>
              <a:rPr lang="en-US" sz="1000" dirty="0"/>
              <a:t>Naturally, you’re going to have questions about us, I will have some questions for you. feel free to ask as we go, no need to wait until the end, </a:t>
            </a:r>
          </a:p>
          <a:p>
            <a:endParaRPr lang="en-US" sz="1000" dirty="0"/>
          </a:p>
          <a:p>
            <a:r>
              <a:rPr lang="en-US" sz="1000" dirty="0"/>
              <a:t>At the end of this call, hopefully the outcome is you find this conversation and our solution compelling enough that we can align on next steps. </a:t>
            </a:r>
          </a:p>
          <a:p>
            <a:endParaRPr lang="en-US" sz="1000" dirty="0"/>
          </a:p>
          <a:p>
            <a:r>
              <a:rPr lang="en-US" sz="1000" dirty="0"/>
              <a:t>Does that work for you as well? </a:t>
            </a:r>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p:txBody>
      </p:sp>
      <p:sp>
        <p:nvSpPr>
          <p:cNvPr id="4" name="Slide Number Placeholder 3">
            <a:extLst>
              <a:ext uri="{FF2B5EF4-FFF2-40B4-BE49-F238E27FC236}">
                <a16:creationId xmlns:a16="http://schemas.microsoft.com/office/drawing/2014/main" id="{8B49ED91-4C15-D9F3-8CF4-65FAF1B1B21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36418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1.jpe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solidFill>
          <a:schemeClr val="bg1"/>
        </a:solid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510DE54-1020-70D7-27C2-D01729FB46DB}"/>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l="9550" r="9550"/>
          <a:stretch/>
        </p:blipFill>
        <p:spPr bwMode="auto">
          <a:xfrm>
            <a:off x="2436655" y="1"/>
            <a:ext cx="9751181" cy="6848945"/>
          </a:xfrm>
          <a:custGeom>
            <a:avLst/>
            <a:gdLst>
              <a:gd name="connsiteX0" fmla="*/ 0 w 9751181"/>
              <a:gd name="connsiteY0" fmla="*/ 0 h 6848945"/>
              <a:gd name="connsiteX1" fmla="*/ 9298144 w 9751181"/>
              <a:gd name="connsiteY1" fmla="*/ 0 h 6848945"/>
              <a:gd name="connsiteX2" fmla="*/ 9298144 w 9751181"/>
              <a:gd name="connsiteY2" fmla="*/ 1 h 6848945"/>
              <a:gd name="connsiteX3" fmla="*/ 9751181 w 9751181"/>
              <a:gd name="connsiteY3" fmla="*/ 1 h 6848945"/>
              <a:gd name="connsiteX4" fmla="*/ 9751181 w 9751181"/>
              <a:gd name="connsiteY4" fmla="*/ 6848945 h 6848945"/>
              <a:gd name="connsiteX5" fmla="*/ 7423412 w 9751181"/>
              <a:gd name="connsiteY5" fmla="*/ 6848945 h 6848945"/>
              <a:gd name="connsiteX6" fmla="*/ 7366428 w 9751181"/>
              <a:gd name="connsiteY6" fmla="*/ 6724470 h 6848945"/>
              <a:gd name="connsiteX7" fmla="*/ 3880242 w 9751181"/>
              <a:gd name="connsiteY7" fmla="*/ 3655273 h 6848945"/>
              <a:gd name="connsiteX8" fmla="*/ 0 w 9751181"/>
              <a:gd name="connsiteY8" fmla="*/ 0 h 68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1181" h="6848945">
                <a:moveTo>
                  <a:pt x="0" y="0"/>
                </a:moveTo>
                <a:lnTo>
                  <a:pt x="9298144" y="0"/>
                </a:lnTo>
                <a:lnTo>
                  <a:pt x="9298144" y="1"/>
                </a:lnTo>
                <a:lnTo>
                  <a:pt x="9751181" y="1"/>
                </a:lnTo>
                <a:lnTo>
                  <a:pt x="9751181" y="6848945"/>
                </a:lnTo>
                <a:lnTo>
                  <a:pt x="7423412" y="6848945"/>
                </a:lnTo>
                <a:lnTo>
                  <a:pt x="7366428" y="6724470"/>
                </a:lnTo>
                <a:cubicBezTo>
                  <a:pt x="6594400" y="5290136"/>
                  <a:pt x="3609494" y="6129923"/>
                  <a:pt x="3880242" y="3655273"/>
                </a:cubicBezTo>
                <a:cubicBezTo>
                  <a:pt x="4192964" y="981196"/>
                  <a:pt x="417816" y="2321898"/>
                  <a:pt x="0" y="0"/>
                </a:cubicBezTo>
                <a:close/>
              </a:path>
            </a:pathLst>
          </a:custGeom>
          <a:noFill/>
          <a:extLst>
            <a:ext uri="{909E8E84-426E-40DD-AFC4-6F175D3DCCD1}">
              <a14:hiddenFill xmlns:a14="http://schemas.microsoft.com/office/drawing/2010/main">
                <a:solidFill>
                  <a:srgbClr val="FFFFFF"/>
                </a:solidFill>
              </a14:hiddenFill>
            </a:ext>
          </a:extLst>
        </p:spPr>
      </p:pic>
      <p:sp>
        <p:nvSpPr>
          <p:cNvPr id="23" name="Freeform: Shape 22">
            <a:extLst>
              <a:ext uri="{FF2B5EF4-FFF2-40B4-BE49-F238E27FC236}">
                <a16:creationId xmlns:a16="http://schemas.microsoft.com/office/drawing/2014/main" id="{1CDC808B-0F30-7C2C-0D1A-56908D3D04C7}"/>
              </a:ext>
            </a:extLst>
          </p:cNvPr>
          <p:cNvSpPr/>
          <p:nvPr userDrawn="1"/>
        </p:nvSpPr>
        <p:spPr>
          <a:xfrm>
            <a:off x="2436655" y="0"/>
            <a:ext cx="9751181" cy="6867055"/>
          </a:xfrm>
          <a:custGeom>
            <a:avLst/>
            <a:gdLst>
              <a:gd name="connsiteX0" fmla="*/ 0 w 9751181"/>
              <a:gd name="connsiteY0" fmla="*/ 0 h 6867055"/>
              <a:gd name="connsiteX1" fmla="*/ 9298144 w 9751181"/>
              <a:gd name="connsiteY1" fmla="*/ 0 h 6867055"/>
              <a:gd name="connsiteX2" fmla="*/ 9298144 w 9751181"/>
              <a:gd name="connsiteY2" fmla="*/ 1 h 6867055"/>
              <a:gd name="connsiteX3" fmla="*/ 9751181 w 9751181"/>
              <a:gd name="connsiteY3" fmla="*/ 1 h 6867055"/>
              <a:gd name="connsiteX4" fmla="*/ 9751181 w 9751181"/>
              <a:gd name="connsiteY4" fmla="*/ 6867053 h 6867055"/>
              <a:gd name="connsiteX5" fmla="*/ 9751169 w 9751181"/>
              <a:gd name="connsiteY5" fmla="*/ 6867055 h 6867055"/>
              <a:gd name="connsiteX6" fmla="*/ 7431703 w 9751181"/>
              <a:gd name="connsiteY6" fmla="*/ 6867055 h 6867055"/>
              <a:gd name="connsiteX7" fmla="*/ 7366428 w 9751181"/>
              <a:gd name="connsiteY7" fmla="*/ 6724470 h 6867055"/>
              <a:gd name="connsiteX8" fmla="*/ 3880242 w 9751181"/>
              <a:gd name="connsiteY8" fmla="*/ 3655273 h 6867055"/>
              <a:gd name="connsiteX9" fmla="*/ 0 w 9751181"/>
              <a:gd name="connsiteY9" fmla="*/ 0 h 686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51181" h="6867055">
                <a:moveTo>
                  <a:pt x="0" y="0"/>
                </a:moveTo>
                <a:lnTo>
                  <a:pt x="9298144" y="0"/>
                </a:lnTo>
                <a:lnTo>
                  <a:pt x="9298144" y="1"/>
                </a:lnTo>
                <a:lnTo>
                  <a:pt x="9751181" y="1"/>
                </a:lnTo>
                <a:lnTo>
                  <a:pt x="9751181" y="6867053"/>
                </a:lnTo>
                <a:lnTo>
                  <a:pt x="9751169" y="6867055"/>
                </a:lnTo>
                <a:lnTo>
                  <a:pt x="7431703" y="6867055"/>
                </a:lnTo>
                <a:lnTo>
                  <a:pt x="7366428" y="6724470"/>
                </a:lnTo>
                <a:cubicBezTo>
                  <a:pt x="6594400" y="5290136"/>
                  <a:pt x="3609493" y="6129923"/>
                  <a:pt x="3880242" y="3655273"/>
                </a:cubicBezTo>
                <a:cubicBezTo>
                  <a:pt x="4192964" y="981196"/>
                  <a:pt x="417816" y="2321898"/>
                  <a:pt x="0" y="0"/>
                </a:cubicBezTo>
                <a:close/>
              </a:path>
            </a:pathLst>
          </a:custGeom>
          <a:gradFill flip="none" rotWithShape="1">
            <a:gsLst>
              <a:gs pos="15000">
                <a:schemeClr val="accent4"/>
              </a:gs>
              <a:gs pos="100000">
                <a:schemeClr val="accent4">
                  <a:lumMod val="90000"/>
                  <a:alpha val="0"/>
                </a:schemeClr>
              </a:gs>
            </a:gsLst>
            <a:lin ang="0" scaled="1"/>
            <a:tileRect/>
          </a:gradFill>
          <a:ln>
            <a:noFill/>
          </a:ln>
        </p:spPr>
        <p:txBody>
          <a:bodyPr vert="horz" wrap="square" lIns="91440" tIns="45720" rIns="91440" bIns="45720" numCol="1" anchor="t" anchorCtr="0" compatLnSpc="1">
            <a:prstTxWarp prst="textNoShape">
              <a:avLst/>
            </a:prstTxWarp>
          </a:bodyPr>
          <a:lstStyle/>
          <a:p>
            <a:pPr lvl="0"/>
            <a:endParaRPr lang="en-US"/>
          </a:p>
        </p:txBody>
      </p:sp>
      <p:pic>
        <p:nvPicPr>
          <p:cNvPr id="46" name="Picture 45" descr="Blur blurry image of a hallway&#10;&#10;Description automatically generated">
            <a:extLst>
              <a:ext uri="{FF2B5EF4-FFF2-40B4-BE49-F238E27FC236}">
                <a16:creationId xmlns:a16="http://schemas.microsoft.com/office/drawing/2014/main" id="{FCFE0146-904F-01B9-4DB7-B3E650B8973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5556" r="22497"/>
          <a:stretch/>
        </p:blipFill>
        <p:spPr>
          <a:xfrm>
            <a:off x="0" y="1"/>
            <a:ext cx="9868376" cy="6857999"/>
          </a:xfrm>
          <a:custGeom>
            <a:avLst/>
            <a:gdLst>
              <a:gd name="connsiteX0" fmla="*/ 0 w 9868376"/>
              <a:gd name="connsiteY0" fmla="*/ 0 h 6857999"/>
              <a:gd name="connsiteX1" fmla="*/ 2440819 w 9868376"/>
              <a:gd name="connsiteY1" fmla="*/ 0 h 6857999"/>
              <a:gd name="connsiteX2" fmla="*/ 6321061 w 9868376"/>
              <a:gd name="connsiteY2" fmla="*/ 3655273 h 6857999"/>
              <a:gd name="connsiteX3" fmla="*/ 9807247 w 9868376"/>
              <a:gd name="connsiteY3" fmla="*/ 6724470 h 6857999"/>
              <a:gd name="connsiteX4" fmla="*/ 9868376 w 9868376"/>
              <a:gd name="connsiteY4" fmla="*/ 6857999 h 6857999"/>
              <a:gd name="connsiteX5" fmla="*/ 0 w 9868376"/>
              <a:gd name="connsiteY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8376" h="6857999">
                <a:moveTo>
                  <a:pt x="0" y="0"/>
                </a:moveTo>
                <a:lnTo>
                  <a:pt x="2440819" y="0"/>
                </a:lnTo>
                <a:cubicBezTo>
                  <a:pt x="2858635" y="2321898"/>
                  <a:pt x="6633783" y="981196"/>
                  <a:pt x="6321061" y="3655273"/>
                </a:cubicBezTo>
                <a:cubicBezTo>
                  <a:pt x="6050313" y="6129923"/>
                  <a:pt x="9035219" y="5290136"/>
                  <a:pt x="9807247" y="6724470"/>
                </a:cubicBezTo>
                <a:lnTo>
                  <a:pt x="9868376" y="6857999"/>
                </a:lnTo>
                <a:lnTo>
                  <a:pt x="0" y="6857999"/>
                </a:lnTo>
                <a:close/>
              </a:path>
            </a:pathLst>
          </a:custGeom>
        </p:spPr>
      </p:pic>
      <p:sp>
        <p:nvSpPr>
          <p:cNvPr id="32" name="Freeform: Shape 31">
            <a:extLst>
              <a:ext uri="{FF2B5EF4-FFF2-40B4-BE49-F238E27FC236}">
                <a16:creationId xmlns:a16="http://schemas.microsoft.com/office/drawing/2014/main" id="{63730C42-967F-C38F-75FC-36DAE2DD959F}"/>
              </a:ext>
            </a:extLst>
          </p:cNvPr>
          <p:cNvSpPr/>
          <p:nvPr userDrawn="1"/>
        </p:nvSpPr>
        <p:spPr>
          <a:xfrm>
            <a:off x="0" y="0"/>
            <a:ext cx="9868376" cy="6857999"/>
          </a:xfrm>
          <a:custGeom>
            <a:avLst/>
            <a:gdLst>
              <a:gd name="connsiteX0" fmla="*/ 0 w 9868376"/>
              <a:gd name="connsiteY0" fmla="*/ 0 h 6857999"/>
              <a:gd name="connsiteX1" fmla="*/ 2440819 w 9868376"/>
              <a:gd name="connsiteY1" fmla="*/ 0 h 6857999"/>
              <a:gd name="connsiteX2" fmla="*/ 6321061 w 9868376"/>
              <a:gd name="connsiteY2" fmla="*/ 3655273 h 6857999"/>
              <a:gd name="connsiteX3" fmla="*/ 9807247 w 9868376"/>
              <a:gd name="connsiteY3" fmla="*/ 6724470 h 6857999"/>
              <a:gd name="connsiteX4" fmla="*/ 9868376 w 9868376"/>
              <a:gd name="connsiteY4" fmla="*/ 6857999 h 6857999"/>
              <a:gd name="connsiteX5" fmla="*/ 0 w 9868376"/>
              <a:gd name="connsiteY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8376" h="6857999">
                <a:moveTo>
                  <a:pt x="0" y="0"/>
                </a:moveTo>
                <a:lnTo>
                  <a:pt x="2440819" y="0"/>
                </a:lnTo>
                <a:cubicBezTo>
                  <a:pt x="2858635" y="2321898"/>
                  <a:pt x="6633783" y="981196"/>
                  <a:pt x="6321061" y="3655273"/>
                </a:cubicBezTo>
                <a:cubicBezTo>
                  <a:pt x="6050312" y="6129923"/>
                  <a:pt x="9035219" y="5290136"/>
                  <a:pt x="9807247" y="6724470"/>
                </a:cubicBezTo>
                <a:lnTo>
                  <a:pt x="9868376" y="6857999"/>
                </a:lnTo>
                <a:lnTo>
                  <a:pt x="0" y="68579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pic>
        <p:nvPicPr>
          <p:cNvPr id="24" name="Graphic 23">
            <a:extLst>
              <a:ext uri="{FF2B5EF4-FFF2-40B4-BE49-F238E27FC236}">
                <a16:creationId xmlns:a16="http://schemas.microsoft.com/office/drawing/2014/main" id="{68D09CA8-753E-9280-77C4-5E57FDCAC9C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892" b="21056"/>
          <a:stretch/>
        </p:blipFill>
        <p:spPr>
          <a:xfrm flipH="1">
            <a:off x="-2" y="2849213"/>
            <a:ext cx="11595477" cy="4017841"/>
          </a:xfrm>
          <a:prstGeom prst="rect">
            <a:avLst/>
          </a:prstGeom>
        </p:spPr>
      </p:pic>
      <p:sp>
        <p:nvSpPr>
          <p:cNvPr id="25" name="Rectangle 24">
            <a:extLst>
              <a:ext uri="{FF2B5EF4-FFF2-40B4-BE49-F238E27FC236}">
                <a16:creationId xmlns:a16="http://schemas.microsoft.com/office/drawing/2014/main" id="{7BD91FA5-F71B-0734-674F-30E6C73059BF}"/>
              </a:ext>
            </a:extLst>
          </p:cNvPr>
          <p:cNvSpPr/>
          <p:nvPr userDrawn="1"/>
        </p:nvSpPr>
        <p:spPr>
          <a:xfrm>
            <a:off x="0" y="1901371"/>
            <a:ext cx="8493874" cy="4956629"/>
          </a:xfrm>
          <a:prstGeom prst="rect">
            <a:avLst/>
          </a:prstGeom>
          <a:gradFill flip="none" rotWithShape="1">
            <a:gsLst>
              <a:gs pos="0">
                <a:schemeClr val="accent4">
                  <a:alpha val="85000"/>
                </a:schemeClr>
              </a:gs>
              <a:gs pos="49000">
                <a:schemeClr val="accent4">
                  <a:lumMod val="90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130355CF-C4EC-D37F-18DB-F7876EDB63C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7201" y="1862719"/>
            <a:ext cx="3404061" cy="685800"/>
          </a:xfrm>
          <a:prstGeom prst="rect">
            <a:avLst/>
          </a:prstGeom>
        </p:spPr>
      </p:pic>
      <p:sp>
        <p:nvSpPr>
          <p:cNvPr id="3" name="Text Placeholder 20">
            <a:extLst>
              <a:ext uri="{FF2B5EF4-FFF2-40B4-BE49-F238E27FC236}">
                <a16:creationId xmlns:a16="http://schemas.microsoft.com/office/drawing/2014/main" id="{82F0BE49-44DE-96DE-1BD1-D3A35A6A7426}"/>
              </a:ext>
            </a:extLst>
          </p:cNvPr>
          <p:cNvSpPr>
            <a:spLocks noGrp="1"/>
          </p:cNvSpPr>
          <p:nvPr userDrawn="1">
            <p:ph type="body" sz="quarter" idx="12" hasCustomPrompt="1"/>
          </p:nvPr>
        </p:nvSpPr>
        <p:spPr>
          <a:xfrm>
            <a:off x="457200" y="3333204"/>
            <a:ext cx="5212080" cy="1346651"/>
          </a:xfrm>
          <a:prstGeom prst="rect">
            <a:avLst/>
          </a:prstGeom>
        </p:spPr>
        <p:txBody>
          <a:bodyPr anchor="b">
            <a:noAutofit/>
          </a:bodyPr>
          <a:lstStyle>
            <a:lvl1pPr marL="0" indent="0" algn="l">
              <a:lnSpc>
                <a:spcPct val="80000"/>
              </a:lnSpc>
              <a:spcBef>
                <a:spcPts val="0"/>
              </a:spcBef>
              <a:buNone/>
              <a:defRPr sz="3600" b="1" cap="none" baseline="0">
                <a:solidFill>
                  <a:schemeClr val="accent1">
                    <a:lumMod val="75000"/>
                  </a:schemeClr>
                </a:solidFill>
              </a:defRPr>
            </a:lvl1pPr>
          </a:lstStyle>
          <a:p>
            <a:pPr lvl="0"/>
            <a:r>
              <a:rPr lang="en-US"/>
              <a:t>Presentation slide </a:t>
            </a:r>
            <a:br>
              <a:rPr lang="en-US"/>
            </a:br>
            <a:r>
              <a:rPr lang="en-US"/>
              <a:t>title here</a:t>
            </a:r>
          </a:p>
        </p:txBody>
      </p:sp>
      <p:sp>
        <p:nvSpPr>
          <p:cNvPr id="8" name="Text Placeholder 20">
            <a:extLst>
              <a:ext uri="{FF2B5EF4-FFF2-40B4-BE49-F238E27FC236}">
                <a16:creationId xmlns:a16="http://schemas.microsoft.com/office/drawing/2014/main" id="{A61932FA-664B-5EDF-AD57-58E30ABB08F2}"/>
              </a:ext>
            </a:extLst>
          </p:cNvPr>
          <p:cNvSpPr>
            <a:spLocks noGrp="1"/>
          </p:cNvSpPr>
          <p:nvPr userDrawn="1">
            <p:ph type="body" sz="quarter" idx="13" hasCustomPrompt="1"/>
          </p:nvPr>
        </p:nvSpPr>
        <p:spPr>
          <a:xfrm>
            <a:off x="457200" y="5123474"/>
            <a:ext cx="5212080" cy="246221"/>
          </a:xfrm>
          <a:prstGeom prst="rect">
            <a:avLst/>
          </a:prstGeom>
        </p:spPr>
        <p:txBody>
          <a:bodyPr wrap="square">
            <a:spAutoFit/>
          </a:bodyPr>
          <a:lstStyle>
            <a:lvl1pPr marL="0" indent="0" algn="l">
              <a:buNone/>
              <a:defRPr sz="1600" b="0" cap="none" spc="150" baseline="0">
                <a:solidFill>
                  <a:schemeClr val="tx2">
                    <a:lumMod val="85000"/>
                    <a:lumOff val="15000"/>
                  </a:schemeClr>
                </a:solidFill>
                <a:latin typeface="Arial" panose="020B0604020202020204" pitchFamily="34" charset="0"/>
                <a:cs typeface="Arial" panose="020B0604020202020204" pitchFamily="34" charset="0"/>
              </a:defRPr>
            </a:lvl1pPr>
          </a:lstStyle>
          <a:p>
            <a:pPr lvl="0"/>
            <a:r>
              <a:rPr lang="en-US"/>
              <a:t>Month XX, 2024</a:t>
            </a:r>
          </a:p>
        </p:txBody>
      </p:sp>
      <p:grpSp>
        <p:nvGrpSpPr>
          <p:cNvPr id="9" name="Group 8">
            <a:extLst>
              <a:ext uri="{FF2B5EF4-FFF2-40B4-BE49-F238E27FC236}">
                <a16:creationId xmlns:a16="http://schemas.microsoft.com/office/drawing/2014/main" id="{CB81FE26-1FA4-88F3-584F-400BD48832B0}"/>
              </a:ext>
            </a:extLst>
          </p:cNvPr>
          <p:cNvGrpSpPr/>
          <p:nvPr userDrawn="1"/>
        </p:nvGrpSpPr>
        <p:grpSpPr>
          <a:xfrm flipH="1">
            <a:off x="453035" y="4886933"/>
            <a:ext cx="5212080" cy="54864"/>
            <a:chOff x="6342215" y="5428644"/>
            <a:chExt cx="5392585" cy="54864"/>
          </a:xfrm>
        </p:grpSpPr>
        <p:cxnSp>
          <p:nvCxnSpPr>
            <p:cNvPr id="10" name="Straight Connector 9">
              <a:extLst>
                <a:ext uri="{FF2B5EF4-FFF2-40B4-BE49-F238E27FC236}">
                  <a16:creationId xmlns:a16="http://schemas.microsoft.com/office/drawing/2014/main" id="{4A782830-D014-E7E3-E882-00B2FFF8D7EE}"/>
                </a:ext>
              </a:extLst>
            </p:cNvPr>
            <p:cNvCxnSpPr>
              <a:cxnSpLocks/>
            </p:cNvCxnSpPr>
            <p:nvPr userDrawn="1"/>
          </p:nvCxnSpPr>
          <p:spPr>
            <a:xfrm flipH="1">
              <a:off x="6342215" y="5456076"/>
              <a:ext cx="5392585" cy="0"/>
            </a:xfrm>
            <a:prstGeom prst="line">
              <a:avLst/>
            </a:prstGeom>
            <a:ln>
              <a:gradFill flip="none" rotWithShape="1">
                <a:gsLst>
                  <a:gs pos="0">
                    <a:schemeClr val="accent1">
                      <a:lumMod val="60000"/>
                      <a:lumOff val="40000"/>
                    </a:schemeClr>
                  </a:gs>
                  <a:gs pos="100000">
                    <a:schemeClr val="accent1">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BC567AD1-BD1D-FD80-4964-29C82014B453}"/>
                </a:ext>
              </a:extLst>
            </p:cNvPr>
            <p:cNvSpPr/>
            <p:nvPr userDrawn="1"/>
          </p:nvSpPr>
          <p:spPr>
            <a:xfrm>
              <a:off x="11003280" y="5428644"/>
              <a:ext cx="731520" cy="5486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Picture Placeholder 49">
            <a:extLst>
              <a:ext uri="{FF2B5EF4-FFF2-40B4-BE49-F238E27FC236}">
                <a16:creationId xmlns:a16="http://schemas.microsoft.com/office/drawing/2014/main" id="{E1D60705-0E47-3D11-1990-2091B3C161FF}"/>
              </a:ext>
            </a:extLst>
          </p:cNvPr>
          <p:cNvSpPr>
            <a:spLocks noGrp="1"/>
          </p:cNvSpPr>
          <p:nvPr>
            <p:ph type="pic" sz="quarter" idx="14" hasCustomPrompt="1"/>
          </p:nvPr>
        </p:nvSpPr>
        <p:spPr>
          <a:xfrm>
            <a:off x="2035175" y="5867400"/>
            <a:ext cx="1371600" cy="685800"/>
          </a:xfrm>
        </p:spPr>
        <p:txBody>
          <a:bodyPr anchor="ctr" anchorCtr="0"/>
          <a:lstStyle>
            <a:lvl1pPr algn="ctr">
              <a:defRPr sz="1200"/>
            </a:lvl1pPr>
          </a:lstStyle>
          <a:p>
            <a:r>
              <a:rPr lang="en-US"/>
              <a:t>Payer Logo</a:t>
            </a:r>
          </a:p>
        </p:txBody>
      </p:sp>
      <p:sp>
        <p:nvSpPr>
          <p:cNvPr id="29" name="Rectangle: Top Corners Rounded 28">
            <a:extLst>
              <a:ext uri="{FF2B5EF4-FFF2-40B4-BE49-F238E27FC236}">
                <a16:creationId xmlns:a16="http://schemas.microsoft.com/office/drawing/2014/main" id="{0E9F1F2F-A011-8E17-10A1-D2C606FDA978}"/>
              </a:ext>
            </a:extLst>
          </p:cNvPr>
          <p:cNvSpPr/>
          <p:nvPr userDrawn="1"/>
        </p:nvSpPr>
        <p:spPr>
          <a:xfrm rot="5400000">
            <a:off x="750569" y="5276849"/>
            <a:ext cx="365760" cy="1866902"/>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bIns="274320" rtlCol="0" anchor="ctr"/>
          <a:lstStyle/>
          <a:p>
            <a:pPr algn="ctr"/>
            <a:r>
              <a:rPr lang="en-US" sz="1100" b="1" spc="150" baseline="0">
                <a:latin typeface="Arial" panose="020B0604020202020204" pitchFamily="34" charset="0"/>
                <a:cs typeface="Arial" panose="020B0604020202020204" pitchFamily="34" charset="0"/>
              </a:rPr>
              <a:t>Prepared for</a:t>
            </a:r>
          </a:p>
        </p:txBody>
      </p:sp>
      <p:sp>
        <p:nvSpPr>
          <p:cNvPr id="44" name="Freeform: Shape 43">
            <a:extLst>
              <a:ext uri="{FF2B5EF4-FFF2-40B4-BE49-F238E27FC236}">
                <a16:creationId xmlns:a16="http://schemas.microsoft.com/office/drawing/2014/main" id="{A030FBC7-8075-784F-BFC2-4C3F1A42418B}"/>
              </a:ext>
            </a:extLst>
          </p:cNvPr>
          <p:cNvSpPr/>
          <p:nvPr userDrawn="1"/>
        </p:nvSpPr>
        <p:spPr>
          <a:xfrm>
            <a:off x="2440819" y="0"/>
            <a:ext cx="4325621" cy="5100461"/>
          </a:xfrm>
          <a:custGeom>
            <a:avLst/>
            <a:gdLst>
              <a:gd name="connsiteX0" fmla="*/ 0 w 4325621"/>
              <a:gd name="connsiteY0" fmla="*/ 0 h 5100461"/>
              <a:gd name="connsiteX1" fmla="*/ 314919 w 4325621"/>
              <a:gd name="connsiteY1" fmla="*/ 0 h 5100461"/>
              <a:gd name="connsiteX2" fmla="*/ 320753 w 4325621"/>
              <a:gd name="connsiteY2" fmla="*/ 20057 h 5100461"/>
              <a:gd name="connsiteX3" fmla="*/ 4098438 w 4325621"/>
              <a:gd name="connsiteY3" fmla="*/ 3720054 h 5100461"/>
              <a:gd name="connsiteX4" fmla="*/ 4266479 w 4325621"/>
              <a:gd name="connsiteY4" fmla="*/ 5013904 h 5100461"/>
              <a:gd name="connsiteX5" fmla="*/ 4325621 w 4325621"/>
              <a:gd name="connsiteY5" fmla="*/ 5100461 h 5100461"/>
              <a:gd name="connsiteX6" fmla="*/ 4302720 w 4325621"/>
              <a:gd name="connsiteY6" fmla="*/ 5081058 h 5100461"/>
              <a:gd name="connsiteX7" fmla="*/ 3880242 w 4325621"/>
              <a:gd name="connsiteY7" fmla="*/ 3655273 h 5100461"/>
              <a:gd name="connsiteX8" fmla="*/ 0 w 4325621"/>
              <a:gd name="connsiteY8" fmla="*/ 0 h 5100461"/>
              <a:gd name="connsiteX0" fmla="*/ 0 w 4325621"/>
              <a:gd name="connsiteY0" fmla="*/ 0 h 5100461"/>
              <a:gd name="connsiteX1" fmla="*/ 314919 w 4325621"/>
              <a:gd name="connsiteY1" fmla="*/ 0 h 5100461"/>
              <a:gd name="connsiteX2" fmla="*/ 320753 w 4325621"/>
              <a:gd name="connsiteY2" fmla="*/ 20057 h 5100461"/>
              <a:gd name="connsiteX3" fmla="*/ 4098438 w 4325621"/>
              <a:gd name="connsiteY3" fmla="*/ 3720054 h 5100461"/>
              <a:gd name="connsiteX4" fmla="*/ 4266479 w 4325621"/>
              <a:gd name="connsiteY4" fmla="*/ 5013904 h 5100461"/>
              <a:gd name="connsiteX5" fmla="*/ 4325621 w 4325621"/>
              <a:gd name="connsiteY5" fmla="*/ 5100461 h 5100461"/>
              <a:gd name="connsiteX6" fmla="*/ 4302720 w 4325621"/>
              <a:gd name="connsiteY6" fmla="*/ 5081058 h 5100461"/>
              <a:gd name="connsiteX7" fmla="*/ 3880242 w 4325621"/>
              <a:gd name="connsiteY7" fmla="*/ 3655273 h 5100461"/>
              <a:gd name="connsiteX8" fmla="*/ 0 w 4325621"/>
              <a:gd name="connsiteY8" fmla="*/ 0 h 5100461"/>
              <a:gd name="connsiteX0" fmla="*/ 0 w 4325621"/>
              <a:gd name="connsiteY0" fmla="*/ 0 h 5100461"/>
              <a:gd name="connsiteX1" fmla="*/ 314919 w 4325621"/>
              <a:gd name="connsiteY1" fmla="*/ 0 h 5100461"/>
              <a:gd name="connsiteX2" fmla="*/ 320753 w 4325621"/>
              <a:gd name="connsiteY2" fmla="*/ 20057 h 5100461"/>
              <a:gd name="connsiteX3" fmla="*/ 4098438 w 4325621"/>
              <a:gd name="connsiteY3" fmla="*/ 3720054 h 5100461"/>
              <a:gd name="connsiteX4" fmla="*/ 4266479 w 4325621"/>
              <a:gd name="connsiteY4" fmla="*/ 5013904 h 5100461"/>
              <a:gd name="connsiteX5" fmla="*/ 4325621 w 4325621"/>
              <a:gd name="connsiteY5" fmla="*/ 5100461 h 5100461"/>
              <a:gd name="connsiteX6" fmla="*/ 4302720 w 4325621"/>
              <a:gd name="connsiteY6" fmla="*/ 5081058 h 5100461"/>
              <a:gd name="connsiteX7" fmla="*/ 3880242 w 4325621"/>
              <a:gd name="connsiteY7" fmla="*/ 3655273 h 5100461"/>
              <a:gd name="connsiteX8" fmla="*/ 0 w 4325621"/>
              <a:gd name="connsiteY8" fmla="*/ 0 h 510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621" h="5100461">
                <a:moveTo>
                  <a:pt x="0" y="0"/>
                </a:moveTo>
                <a:lnTo>
                  <a:pt x="314919" y="0"/>
                </a:lnTo>
                <a:lnTo>
                  <a:pt x="320753" y="20057"/>
                </a:lnTo>
                <a:cubicBezTo>
                  <a:pt x="656272" y="1808112"/>
                  <a:pt x="4457477" y="882343"/>
                  <a:pt x="4098438" y="3720054"/>
                </a:cubicBezTo>
                <a:cubicBezTo>
                  <a:pt x="4000552" y="4289879"/>
                  <a:pt x="4078052" y="4701736"/>
                  <a:pt x="4266479" y="5013904"/>
                </a:cubicBezTo>
                <a:lnTo>
                  <a:pt x="4325621" y="5100461"/>
                </a:lnTo>
                <a:lnTo>
                  <a:pt x="4302720" y="5081058"/>
                </a:lnTo>
                <a:cubicBezTo>
                  <a:pt x="3985474" y="4785087"/>
                  <a:pt x="3804094" y="4351269"/>
                  <a:pt x="3880242" y="3655273"/>
                </a:cubicBezTo>
                <a:cubicBezTo>
                  <a:pt x="4192964" y="981196"/>
                  <a:pt x="417816" y="2321898"/>
                  <a:pt x="0" y="0"/>
                </a:cubicBezTo>
                <a:close/>
              </a:path>
            </a:pathLst>
          </a:custGeom>
          <a:gradFill flip="none" rotWithShape="1">
            <a:gsLst>
              <a:gs pos="0">
                <a:schemeClr val="accent1"/>
              </a:gs>
              <a:gs pos="85000">
                <a:schemeClr val="accent2"/>
              </a:gs>
            </a:gsLst>
            <a:lin ang="5400000" scaled="1"/>
            <a:tileRect/>
          </a:gra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42" name="Freeform: Shape 41">
            <a:extLst>
              <a:ext uri="{FF2B5EF4-FFF2-40B4-BE49-F238E27FC236}">
                <a16:creationId xmlns:a16="http://schemas.microsoft.com/office/drawing/2014/main" id="{6B58D812-78D7-CB94-A820-B3D039EB2AA8}"/>
              </a:ext>
            </a:extLst>
          </p:cNvPr>
          <p:cNvSpPr/>
          <p:nvPr userDrawn="1"/>
        </p:nvSpPr>
        <p:spPr>
          <a:xfrm>
            <a:off x="8492743" y="5840066"/>
            <a:ext cx="1726347" cy="1026989"/>
          </a:xfrm>
          <a:custGeom>
            <a:avLst/>
            <a:gdLst>
              <a:gd name="connsiteX0" fmla="*/ 0 w 1726347"/>
              <a:gd name="connsiteY0" fmla="*/ 0 h 1026989"/>
              <a:gd name="connsiteX1" fmla="*/ 129444 w 1726347"/>
              <a:gd name="connsiteY1" fmla="*/ 39692 h 1026989"/>
              <a:gd name="connsiteX2" fmla="*/ 1656416 w 1726347"/>
              <a:gd name="connsiteY2" fmla="*/ 913263 h 1026989"/>
              <a:gd name="connsiteX3" fmla="*/ 1726347 w 1726347"/>
              <a:gd name="connsiteY3" fmla="*/ 1026989 h 1026989"/>
              <a:gd name="connsiteX4" fmla="*/ 1379780 w 1726347"/>
              <a:gd name="connsiteY4" fmla="*/ 1026989 h 1026989"/>
              <a:gd name="connsiteX5" fmla="*/ 1314505 w 1726347"/>
              <a:gd name="connsiteY5" fmla="*/ 884404 h 1026989"/>
              <a:gd name="connsiteX6" fmla="*/ 109311 w 1726347"/>
              <a:gd name="connsiteY6" fmla="*/ 35413 h 102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47" h="1026989">
                <a:moveTo>
                  <a:pt x="0" y="0"/>
                </a:moveTo>
                <a:lnTo>
                  <a:pt x="129444" y="39692"/>
                </a:lnTo>
                <a:cubicBezTo>
                  <a:pt x="737613" y="227934"/>
                  <a:pt x="1325390" y="438608"/>
                  <a:pt x="1656416" y="913263"/>
                </a:cubicBezTo>
                <a:lnTo>
                  <a:pt x="1726347" y="1026989"/>
                </a:lnTo>
                <a:lnTo>
                  <a:pt x="1379780" y="1026989"/>
                </a:lnTo>
                <a:lnTo>
                  <a:pt x="1314505" y="884404"/>
                </a:lnTo>
                <a:cubicBezTo>
                  <a:pt x="1073246" y="436175"/>
                  <a:pt x="615886" y="210028"/>
                  <a:pt x="109311" y="35413"/>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49" name="Freeform: Shape 48">
            <a:extLst>
              <a:ext uri="{FF2B5EF4-FFF2-40B4-BE49-F238E27FC236}">
                <a16:creationId xmlns:a16="http://schemas.microsoft.com/office/drawing/2014/main" id="{2EF6AA25-FC07-C520-2D24-D1113F6243B3}"/>
              </a:ext>
            </a:extLst>
          </p:cNvPr>
          <p:cNvSpPr/>
          <p:nvPr userDrawn="1"/>
        </p:nvSpPr>
        <p:spPr>
          <a:xfrm>
            <a:off x="2630077" y="18854"/>
            <a:ext cx="7310395" cy="6867055"/>
          </a:xfrm>
          <a:custGeom>
            <a:avLst/>
            <a:gdLst>
              <a:gd name="connsiteX0" fmla="*/ 0 w 9751181"/>
              <a:gd name="connsiteY0" fmla="*/ 0 h 6867055"/>
              <a:gd name="connsiteX1" fmla="*/ 9298144 w 9751181"/>
              <a:gd name="connsiteY1" fmla="*/ 0 h 6867055"/>
              <a:gd name="connsiteX2" fmla="*/ 9298144 w 9751181"/>
              <a:gd name="connsiteY2" fmla="*/ 1 h 6867055"/>
              <a:gd name="connsiteX3" fmla="*/ 9751181 w 9751181"/>
              <a:gd name="connsiteY3" fmla="*/ 1 h 6867055"/>
              <a:gd name="connsiteX4" fmla="*/ 9751181 w 9751181"/>
              <a:gd name="connsiteY4" fmla="*/ 6867053 h 6867055"/>
              <a:gd name="connsiteX5" fmla="*/ 9751169 w 9751181"/>
              <a:gd name="connsiteY5" fmla="*/ 6867055 h 6867055"/>
              <a:gd name="connsiteX6" fmla="*/ 7431703 w 9751181"/>
              <a:gd name="connsiteY6" fmla="*/ 6867055 h 6867055"/>
              <a:gd name="connsiteX7" fmla="*/ 7366428 w 9751181"/>
              <a:gd name="connsiteY7" fmla="*/ 6724470 h 6867055"/>
              <a:gd name="connsiteX8" fmla="*/ 3880242 w 9751181"/>
              <a:gd name="connsiteY8" fmla="*/ 3655273 h 6867055"/>
              <a:gd name="connsiteX9" fmla="*/ 0 w 9751181"/>
              <a:gd name="connsiteY9" fmla="*/ 0 h 6867055"/>
              <a:gd name="connsiteX0" fmla="*/ 0 w 9751181"/>
              <a:gd name="connsiteY0" fmla="*/ 0 h 6867055"/>
              <a:gd name="connsiteX1" fmla="*/ 9298144 w 9751181"/>
              <a:gd name="connsiteY1" fmla="*/ 0 h 6867055"/>
              <a:gd name="connsiteX2" fmla="*/ 9298144 w 9751181"/>
              <a:gd name="connsiteY2" fmla="*/ 1 h 6867055"/>
              <a:gd name="connsiteX3" fmla="*/ 9751181 w 9751181"/>
              <a:gd name="connsiteY3" fmla="*/ 1 h 6867055"/>
              <a:gd name="connsiteX4" fmla="*/ 9751181 w 9751181"/>
              <a:gd name="connsiteY4" fmla="*/ 6867053 h 6867055"/>
              <a:gd name="connsiteX5" fmla="*/ 9751169 w 9751181"/>
              <a:gd name="connsiteY5" fmla="*/ 6867055 h 6867055"/>
              <a:gd name="connsiteX6" fmla="*/ 7431703 w 9751181"/>
              <a:gd name="connsiteY6" fmla="*/ 6867055 h 6867055"/>
              <a:gd name="connsiteX7" fmla="*/ 7366428 w 9751181"/>
              <a:gd name="connsiteY7" fmla="*/ 6724470 h 6867055"/>
              <a:gd name="connsiteX8" fmla="*/ 3880242 w 9751181"/>
              <a:gd name="connsiteY8" fmla="*/ 3655273 h 6867055"/>
              <a:gd name="connsiteX9" fmla="*/ 0 w 9751181"/>
              <a:gd name="connsiteY9" fmla="*/ 0 h 6867055"/>
              <a:gd name="connsiteX0" fmla="*/ 0 w 9751181"/>
              <a:gd name="connsiteY0" fmla="*/ 0 h 6867055"/>
              <a:gd name="connsiteX1" fmla="*/ 9298144 w 9751181"/>
              <a:gd name="connsiteY1" fmla="*/ 0 h 6867055"/>
              <a:gd name="connsiteX2" fmla="*/ 9298144 w 9751181"/>
              <a:gd name="connsiteY2" fmla="*/ 1 h 6867055"/>
              <a:gd name="connsiteX3" fmla="*/ 9751181 w 9751181"/>
              <a:gd name="connsiteY3" fmla="*/ 1 h 6867055"/>
              <a:gd name="connsiteX4" fmla="*/ 9751181 w 9751181"/>
              <a:gd name="connsiteY4" fmla="*/ 6867053 h 6867055"/>
              <a:gd name="connsiteX5" fmla="*/ 9751169 w 9751181"/>
              <a:gd name="connsiteY5" fmla="*/ 6867055 h 6867055"/>
              <a:gd name="connsiteX6" fmla="*/ 7431703 w 9751181"/>
              <a:gd name="connsiteY6" fmla="*/ 6867055 h 6867055"/>
              <a:gd name="connsiteX7" fmla="*/ 7366428 w 9751181"/>
              <a:gd name="connsiteY7" fmla="*/ 6724470 h 6867055"/>
              <a:gd name="connsiteX8" fmla="*/ 3880242 w 9751181"/>
              <a:gd name="connsiteY8" fmla="*/ 3655273 h 6867055"/>
              <a:gd name="connsiteX9" fmla="*/ 0 w 9751181"/>
              <a:gd name="connsiteY9" fmla="*/ 0 h 6867055"/>
              <a:gd name="connsiteX0" fmla="*/ 9751181 w 9843076"/>
              <a:gd name="connsiteY0" fmla="*/ 1 h 6867055"/>
              <a:gd name="connsiteX1" fmla="*/ 9751181 w 9843076"/>
              <a:gd name="connsiteY1" fmla="*/ 6867053 h 6867055"/>
              <a:gd name="connsiteX2" fmla="*/ 9751169 w 9843076"/>
              <a:gd name="connsiteY2" fmla="*/ 6867055 h 6867055"/>
              <a:gd name="connsiteX3" fmla="*/ 7431703 w 9843076"/>
              <a:gd name="connsiteY3" fmla="*/ 6867055 h 6867055"/>
              <a:gd name="connsiteX4" fmla="*/ 7366428 w 9843076"/>
              <a:gd name="connsiteY4" fmla="*/ 6724470 h 6867055"/>
              <a:gd name="connsiteX5" fmla="*/ 3880242 w 9843076"/>
              <a:gd name="connsiteY5" fmla="*/ 3655273 h 6867055"/>
              <a:gd name="connsiteX6" fmla="*/ 0 w 9843076"/>
              <a:gd name="connsiteY6" fmla="*/ 0 h 6867055"/>
              <a:gd name="connsiteX7" fmla="*/ 9298144 w 9843076"/>
              <a:gd name="connsiteY7" fmla="*/ 0 h 6867055"/>
              <a:gd name="connsiteX8" fmla="*/ 9298144 w 9843076"/>
              <a:gd name="connsiteY8" fmla="*/ 1 h 6867055"/>
              <a:gd name="connsiteX9" fmla="*/ 9843076 w 9843076"/>
              <a:gd name="connsiteY9" fmla="*/ 91441 h 6867055"/>
              <a:gd name="connsiteX0" fmla="*/ 9751181 w 9751181"/>
              <a:gd name="connsiteY0" fmla="*/ 1 h 6867055"/>
              <a:gd name="connsiteX1" fmla="*/ 9751181 w 9751181"/>
              <a:gd name="connsiteY1" fmla="*/ 6867053 h 6867055"/>
              <a:gd name="connsiteX2" fmla="*/ 9751169 w 9751181"/>
              <a:gd name="connsiteY2" fmla="*/ 6867055 h 6867055"/>
              <a:gd name="connsiteX3" fmla="*/ 7431703 w 9751181"/>
              <a:gd name="connsiteY3" fmla="*/ 6867055 h 6867055"/>
              <a:gd name="connsiteX4" fmla="*/ 7366428 w 9751181"/>
              <a:gd name="connsiteY4" fmla="*/ 6724470 h 6867055"/>
              <a:gd name="connsiteX5" fmla="*/ 3880242 w 9751181"/>
              <a:gd name="connsiteY5" fmla="*/ 3655273 h 6867055"/>
              <a:gd name="connsiteX6" fmla="*/ 0 w 9751181"/>
              <a:gd name="connsiteY6" fmla="*/ 0 h 6867055"/>
              <a:gd name="connsiteX7" fmla="*/ 9298144 w 9751181"/>
              <a:gd name="connsiteY7" fmla="*/ 0 h 6867055"/>
              <a:gd name="connsiteX8" fmla="*/ 9298144 w 9751181"/>
              <a:gd name="connsiteY8" fmla="*/ 1 h 6867055"/>
              <a:gd name="connsiteX0" fmla="*/ 9751181 w 9751181"/>
              <a:gd name="connsiteY0" fmla="*/ 6867053 h 6867055"/>
              <a:gd name="connsiteX1" fmla="*/ 9751169 w 9751181"/>
              <a:gd name="connsiteY1" fmla="*/ 6867055 h 6867055"/>
              <a:gd name="connsiteX2" fmla="*/ 7431703 w 9751181"/>
              <a:gd name="connsiteY2" fmla="*/ 6867055 h 6867055"/>
              <a:gd name="connsiteX3" fmla="*/ 7366428 w 9751181"/>
              <a:gd name="connsiteY3" fmla="*/ 6724470 h 6867055"/>
              <a:gd name="connsiteX4" fmla="*/ 3880242 w 9751181"/>
              <a:gd name="connsiteY4" fmla="*/ 3655273 h 6867055"/>
              <a:gd name="connsiteX5" fmla="*/ 0 w 9751181"/>
              <a:gd name="connsiteY5" fmla="*/ 0 h 6867055"/>
              <a:gd name="connsiteX6" fmla="*/ 9298144 w 9751181"/>
              <a:gd name="connsiteY6" fmla="*/ 0 h 6867055"/>
              <a:gd name="connsiteX7" fmla="*/ 9298144 w 9751181"/>
              <a:gd name="connsiteY7" fmla="*/ 1 h 6867055"/>
              <a:gd name="connsiteX0" fmla="*/ 9751181 w 9751181"/>
              <a:gd name="connsiteY0" fmla="*/ 6867053 h 6867055"/>
              <a:gd name="connsiteX1" fmla="*/ 9751169 w 9751181"/>
              <a:gd name="connsiteY1" fmla="*/ 6867055 h 6867055"/>
              <a:gd name="connsiteX2" fmla="*/ 7431703 w 9751181"/>
              <a:gd name="connsiteY2" fmla="*/ 6867055 h 6867055"/>
              <a:gd name="connsiteX3" fmla="*/ 7366428 w 9751181"/>
              <a:gd name="connsiteY3" fmla="*/ 6724470 h 6867055"/>
              <a:gd name="connsiteX4" fmla="*/ 3880242 w 9751181"/>
              <a:gd name="connsiteY4" fmla="*/ 3655273 h 6867055"/>
              <a:gd name="connsiteX5" fmla="*/ 0 w 9751181"/>
              <a:gd name="connsiteY5" fmla="*/ 0 h 6867055"/>
              <a:gd name="connsiteX6" fmla="*/ 9298144 w 9751181"/>
              <a:gd name="connsiteY6" fmla="*/ 0 h 6867055"/>
              <a:gd name="connsiteX0" fmla="*/ 9751181 w 9751181"/>
              <a:gd name="connsiteY0" fmla="*/ 6867053 h 6877616"/>
              <a:gd name="connsiteX1" fmla="*/ 7431703 w 9751181"/>
              <a:gd name="connsiteY1" fmla="*/ 6867055 h 6877616"/>
              <a:gd name="connsiteX2" fmla="*/ 7366428 w 9751181"/>
              <a:gd name="connsiteY2" fmla="*/ 6724470 h 6877616"/>
              <a:gd name="connsiteX3" fmla="*/ 3880242 w 9751181"/>
              <a:gd name="connsiteY3" fmla="*/ 3655273 h 6877616"/>
              <a:gd name="connsiteX4" fmla="*/ 0 w 9751181"/>
              <a:gd name="connsiteY4" fmla="*/ 0 h 6877616"/>
              <a:gd name="connsiteX5" fmla="*/ 9298144 w 9751181"/>
              <a:gd name="connsiteY5" fmla="*/ 0 h 6877616"/>
              <a:gd name="connsiteX0" fmla="*/ 7431703 w 9298144"/>
              <a:gd name="connsiteY0" fmla="*/ 6867055 h 6867055"/>
              <a:gd name="connsiteX1" fmla="*/ 7366428 w 9298144"/>
              <a:gd name="connsiteY1" fmla="*/ 6724470 h 6867055"/>
              <a:gd name="connsiteX2" fmla="*/ 3880242 w 9298144"/>
              <a:gd name="connsiteY2" fmla="*/ 3655273 h 6867055"/>
              <a:gd name="connsiteX3" fmla="*/ 0 w 9298144"/>
              <a:gd name="connsiteY3" fmla="*/ 0 h 6867055"/>
              <a:gd name="connsiteX4" fmla="*/ 9298144 w 9298144"/>
              <a:gd name="connsiteY4" fmla="*/ 0 h 6867055"/>
              <a:gd name="connsiteX0" fmla="*/ 7431703 w 7431703"/>
              <a:gd name="connsiteY0" fmla="*/ 6867055 h 6867055"/>
              <a:gd name="connsiteX1" fmla="*/ 7366428 w 7431703"/>
              <a:gd name="connsiteY1" fmla="*/ 6724470 h 6867055"/>
              <a:gd name="connsiteX2" fmla="*/ 3880242 w 7431703"/>
              <a:gd name="connsiteY2" fmla="*/ 3655273 h 6867055"/>
              <a:gd name="connsiteX3" fmla="*/ 0 w 7431703"/>
              <a:gd name="connsiteY3" fmla="*/ 0 h 6867055"/>
            </a:gdLst>
            <a:ahLst/>
            <a:cxnLst>
              <a:cxn ang="0">
                <a:pos x="connsiteX0" y="connsiteY0"/>
              </a:cxn>
              <a:cxn ang="0">
                <a:pos x="connsiteX1" y="connsiteY1"/>
              </a:cxn>
              <a:cxn ang="0">
                <a:pos x="connsiteX2" y="connsiteY2"/>
              </a:cxn>
              <a:cxn ang="0">
                <a:pos x="connsiteX3" y="connsiteY3"/>
              </a:cxn>
            </a:cxnLst>
            <a:rect l="l" t="t" r="r" b="b"/>
            <a:pathLst>
              <a:path w="7431703" h="6867055">
                <a:moveTo>
                  <a:pt x="7431703" y="6867055"/>
                </a:moveTo>
                <a:lnTo>
                  <a:pt x="7366428" y="6724470"/>
                </a:lnTo>
                <a:cubicBezTo>
                  <a:pt x="6594400" y="5290136"/>
                  <a:pt x="3594907" y="6391180"/>
                  <a:pt x="3880242" y="3655273"/>
                </a:cubicBezTo>
                <a:cubicBezTo>
                  <a:pt x="4192964" y="981196"/>
                  <a:pt x="359471" y="2046127"/>
                  <a:pt x="0" y="0"/>
                </a:cubicBezTo>
              </a:path>
            </a:pathLst>
          </a:custGeom>
          <a:noFill/>
          <a:ln w="19050">
            <a:solidFill>
              <a:schemeClr val="bg1"/>
            </a:solidFill>
          </a:ln>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6F514E9E-4273-3E4D-EB46-1A129B6564B2}"/>
              </a:ext>
            </a:extLst>
          </p:cNvPr>
          <p:cNvSpPr/>
          <p:nvPr userDrawn="1"/>
        </p:nvSpPr>
        <p:spPr>
          <a:xfrm>
            <a:off x="2859313" y="0"/>
            <a:ext cx="7462097" cy="6867055"/>
          </a:xfrm>
          <a:custGeom>
            <a:avLst/>
            <a:gdLst>
              <a:gd name="connsiteX0" fmla="*/ 0 w 9751181"/>
              <a:gd name="connsiteY0" fmla="*/ 0 h 6867055"/>
              <a:gd name="connsiteX1" fmla="*/ 9298144 w 9751181"/>
              <a:gd name="connsiteY1" fmla="*/ 0 h 6867055"/>
              <a:gd name="connsiteX2" fmla="*/ 9298144 w 9751181"/>
              <a:gd name="connsiteY2" fmla="*/ 1 h 6867055"/>
              <a:gd name="connsiteX3" fmla="*/ 9751181 w 9751181"/>
              <a:gd name="connsiteY3" fmla="*/ 1 h 6867055"/>
              <a:gd name="connsiteX4" fmla="*/ 9751181 w 9751181"/>
              <a:gd name="connsiteY4" fmla="*/ 6867053 h 6867055"/>
              <a:gd name="connsiteX5" fmla="*/ 9751169 w 9751181"/>
              <a:gd name="connsiteY5" fmla="*/ 6867055 h 6867055"/>
              <a:gd name="connsiteX6" fmla="*/ 7431703 w 9751181"/>
              <a:gd name="connsiteY6" fmla="*/ 6867055 h 6867055"/>
              <a:gd name="connsiteX7" fmla="*/ 7366428 w 9751181"/>
              <a:gd name="connsiteY7" fmla="*/ 6724470 h 6867055"/>
              <a:gd name="connsiteX8" fmla="*/ 3880242 w 9751181"/>
              <a:gd name="connsiteY8" fmla="*/ 3655273 h 6867055"/>
              <a:gd name="connsiteX9" fmla="*/ 0 w 9751181"/>
              <a:gd name="connsiteY9" fmla="*/ 0 h 6867055"/>
              <a:gd name="connsiteX0" fmla="*/ 0 w 9751181"/>
              <a:gd name="connsiteY0" fmla="*/ 0 h 6867055"/>
              <a:gd name="connsiteX1" fmla="*/ 9298144 w 9751181"/>
              <a:gd name="connsiteY1" fmla="*/ 0 h 6867055"/>
              <a:gd name="connsiteX2" fmla="*/ 9298144 w 9751181"/>
              <a:gd name="connsiteY2" fmla="*/ 1 h 6867055"/>
              <a:gd name="connsiteX3" fmla="*/ 9751181 w 9751181"/>
              <a:gd name="connsiteY3" fmla="*/ 1 h 6867055"/>
              <a:gd name="connsiteX4" fmla="*/ 9751181 w 9751181"/>
              <a:gd name="connsiteY4" fmla="*/ 6867053 h 6867055"/>
              <a:gd name="connsiteX5" fmla="*/ 9751169 w 9751181"/>
              <a:gd name="connsiteY5" fmla="*/ 6867055 h 6867055"/>
              <a:gd name="connsiteX6" fmla="*/ 7431703 w 9751181"/>
              <a:gd name="connsiteY6" fmla="*/ 6867055 h 6867055"/>
              <a:gd name="connsiteX7" fmla="*/ 7366428 w 9751181"/>
              <a:gd name="connsiteY7" fmla="*/ 6724470 h 6867055"/>
              <a:gd name="connsiteX8" fmla="*/ 3880242 w 9751181"/>
              <a:gd name="connsiteY8" fmla="*/ 3655273 h 6867055"/>
              <a:gd name="connsiteX9" fmla="*/ 0 w 9751181"/>
              <a:gd name="connsiteY9" fmla="*/ 0 h 6867055"/>
              <a:gd name="connsiteX0" fmla="*/ 0 w 9751181"/>
              <a:gd name="connsiteY0" fmla="*/ 0 h 6867055"/>
              <a:gd name="connsiteX1" fmla="*/ 9298144 w 9751181"/>
              <a:gd name="connsiteY1" fmla="*/ 0 h 6867055"/>
              <a:gd name="connsiteX2" fmla="*/ 9298144 w 9751181"/>
              <a:gd name="connsiteY2" fmla="*/ 1 h 6867055"/>
              <a:gd name="connsiteX3" fmla="*/ 9751181 w 9751181"/>
              <a:gd name="connsiteY3" fmla="*/ 1 h 6867055"/>
              <a:gd name="connsiteX4" fmla="*/ 9751181 w 9751181"/>
              <a:gd name="connsiteY4" fmla="*/ 6867053 h 6867055"/>
              <a:gd name="connsiteX5" fmla="*/ 9751169 w 9751181"/>
              <a:gd name="connsiteY5" fmla="*/ 6867055 h 6867055"/>
              <a:gd name="connsiteX6" fmla="*/ 7431703 w 9751181"/>
              <a:gd name="connsiteY6" fmla="*/ 6867055 h 6867055"/>
              <a:gd name="connsiteX7" fmla="*/ 7366428 w 9751181"/>
              <a:gd name="connsiteY7" fmla="*/ 6724470 h 6867055"/>
              <a:gd name="connsiteX8" fmla="*/ 3880242 w 9751181"/>
              <a:gd name="connsiteY8" fmla="*/ 3655273 h 6867055"/>
              <a:gd name="connsiteX9" fmla="*/ 0 w 9751181"/>
              <a:gd name="connsiteY9" fmla="*/ 0 h 6867055"/>
              <a:gd name="connsiteX0" fmla="*/ 9751181 w 9843076"/>
              <a:gd name="connsiteY0" fmla="*/ 1 h 6867055"/>
              <a:gd name="connsiteX1" fmla="*/ 9751181 w 9843076"/>
              <a:gd name="connsiteY1" fmla="*/ 6867053 h 6867055"/>
              <a:gd name="connsiteX2" fmla="*/ 9751169 w 9843076"/>
              <a:gd name="connsiteY2" fmla="*/ 6867055 h 6867055"/>
              <a:gd name="connsiteX3" fmla="*/ 7431703 w 9843076"/>
              <a:gd name="connsiteY3" fmla="*/ 6867055 h 6867055"/>
              <a:gd name="connsiteX4" fmla="*/ 7366428 w 9843076"/>
              <a:gd name="connsiteY4" fmla="*/ 6724470 h 6867055"/>
              <a:gd name="connsiteX5" fmla="*/ 3880242 w 9843076"/>
              <a:gd name="connsiteY5" fmla="*/ 3655273 h 6867055"/>
              <a:gd name="connsiteX6" fmla="*/ 0 w 9843076"/>
              <a:gd name="connsiteY6" fmla="*/ 0 h 6867055"/>
              <a:gd name="connsiteX7" fmla="*/ 9298144 w 9843076"/>
              <a:gd name="connsiteY7" fmla="*/ 0 h 6867055"/>
              <a:gd name="connsiteX8" fmla="*/ 9298144 w 9843076"/>
              <a:gd name="connsiteY8" fmla="*/ 1 h 6867055"/>
              <a:gd name="connsiteX9" fmla="*/ 9843076 w 9843076"/>
              <a:gd name="connsiteY9" fmla="*/ 91441 h 6867055"/>
              <a:gd name="connsiteX0" fmla="*/ 9751181 w 9751181"/>
              <a:gd name="connsiteY0" fmla="*/ 1 h 6867055"/>
              <a:gd name="connsiteX1" fmla="*/ 9751181 w 9751181"/>
              <a:gd name="connsiteY1" fmla="*/ 6867053 h 6867055"/>
              <a:gd name="connsiteX2" fmla="*/ 9751169 w 9751181"/>
              <a:gd name="connsiteY2" fmla="*/ 6867055 h 6867055"/>
              <a:gd name="connsiteX3" fmla="*/ 7431703 w 9751181"/>
              <a:gd name="connsiteY3" fmla="*/ 6867055 h 6867055"/>
              <a:gd name="connsiteX4" fmla="*/ 7366428 w 9751181"/>
              <a:gd name="connsiteY4" fmla="*/ 6724470 h 6867055"/>
              <a:gd name="connsiteX5" fmla="*/ 3880242 w 9751181"/>
              <a:gd name="connsiteY5" fmla="*/ 3655273 h 6867055"/>
              <a:gd name="connsiteX6" fmla="*/ 0 w 9751181"/>
              <a:gd name="connsiteY6" fmla="*/ 0 h 6867055"/>
              <a:gd name="connsiteX7" fmla="*/ 9298144 w 9751181"/>
              <a:gd name="connsiteY7" fmla="*/ 0 h 6867055"/>
              <a:gd name="connsiteX8" fmla="*/ 9298144 w 9751181"/>
              <a:gd name="connsiteY8" fmla="*/ 1 h 6867055"/>
              <a:gd name="connsiteX0" fmla="*/ 9751181 w 9751181"/>
              <a:gd name="connsiteY0" fmla="*/ 6867053 h 6867055"/>
              <a:gd name="connsiteX1" fmla="*/ 9751169 w 9751181"/>
              <a:gd name="connsiteY1" fmla="*/ 6867055 h 6867055"/>
              <a:gd name="connsiteX2" fmla="*/ 7431703 w 9751181"/>
              <a:gd name="connsiteY2" fmla="*/ 6867055 h 6867055"/>
              <a:gd name="connsiteX3" fmla="*/ 7366428 w 9751181"/>
              <a:gd name="connsiteY3" fmla="*/ 6724470 h 6867055"/>
              <a:gd name="connsiteX4" fmla="*/ 3880242 w 9751181"/>
              <a:gd name="connsiteY4" fmla="*/ 3655273 h 6867055"/>
              <a:gd name="connsiteX5" fmla="*/ 0 w 9751181"/>
              <a:gd name="connsiteY5" fmla="*/ 0 h 6867055"/>
              <a:gd name="connsiteX6" fmla="*/ 9298144 w 9751181"/>
              <a:gd name="connsiteY6" fmla="*/ 0 h 6867055"/>
              <a:gd name="connsiteX7" fmla="*/ 9298144 w 9751181"/>
              <a:gd name="connsiteY7" fmla="*/ 1 h 6867055"/>
              <a:gd name="connsiteX0" fmla="*/ 9751181 w 9751181"/>
              <a:gd name="connsiteY0" fmla="*/ 6867053 h 6867055"/>
              <a:gd name="connsiteX1" fmla="*/ 9751169 w 9751181"/>
              <a:gd name="connsiteY1" fmla="*/ 6867055 h 6867055"/>
              <a:gd name="connsiteX2" fmla="*/ 7431703 w 9751181"/>
              <a:gd name="connsiteY2" fmla="*/ 6867055 h 6867055"/>
              <a:gd name="connsiteX3" fmla="*/ 7366428 w 9751181"/>
              <a:gd name="connsiteY3" fmla="*/ 6724470 h 6867055"/>
              <a:gd name="connsiteX4" fmla="*/ 3880242 w 9751181"/>
              <a:gd name="connsiteY4" fmla="*/ 3655273 h 6867055"/>
              <a:gd name="connsiteX5" fmla="*/ 0 w 9751181"/>
              <a:gd name="connsiteY5" fmla="*/ 0 h 6867055"/>
              <a:gd name="connsiteX6" fmla="*/ 9298144 w 9751181"/>
              <a:gd name="connsiteY6" fmla="*/ 0 h 6867055"/>
              <a:gd name="connsiteX0" fmla="*/ 9751181 w 9751181"/>
              <a:gd name="connsiteY0" fmla="*/ 6867053 h 6877616"/>
              <a:gd name="connsiteX1" fmla="*/ 7431703 w 9751181"/>
              <a:gd name="connsiteY1" fmla="*/ 6867055 h 6877616"/>
              <a:gd name="connsiteX2" fmla="*/ 7366428 w 9751181"/>
              <a:gd name="connsiteY2" fmla="*/ 6724470 h 6877616"/>
              <a:gd name="connsiteX3" fmla="*/ 3880242 w 9751181"/>
              <a:gd name="connsiteY3" fmla="*/ 3655273 h 6877616"/>
              <a:gd name="connsiteX4" fmla="*/ 0 w 9751181"/>
              <a:gd name="connsiteY4" fmla="*/ 0 h 6877616"/>
              <a:gd name="connsiteX5" fmla="*/ 9298144 w 9751181"/>
              <a:gd name="connsiteY5" fmla="*/ 0 h 6877616"/>
              <a:gd name="connsiteX0" fmla="*/ 7431703 w 9298144"/>
              <a:gd name="connsiteY0" fmla="*/ 6867055 h 6867055"/>
              <a:gd name="connsiteX1" fmla="*/ 7366428 w 9298144"/>
              <a:gd name="connsiteY1" fmla="*/ 6724470 h 6867055"/>
              <a:gd name="connsiteX2" fmla="*/ 3880242 w 9298144"/>
              <a:gd name="connsiteY2" fmla="*/ 3655273 h 6867055"/>
              <a:gd name="connsiteX3" fmla="*/ 0 w 9298144"/>
              <a:gd name="connsiteY3" fmla="*/ 0 h 6867055"/>
              <a:gd name="connsiteX4" fmla="*/ 9298144 w 9298144"/>
              <a:gd name="connsiteY4" fmla="*/ 0 h 6867055"/>
              <a:gd name="connsiteX0" fmla="*/ 7431703 w 7431703"/>
              <a:gd name="connsiteY0" fmla="*/ 6867055 h 6867055"/>
              <a:gd name="connsiteX1" fmla="*/ 7366428 w 7431703"/>
              <a:gd name="connsiteY1" fmla="*/ 6724470 h 6867055"/>
              <a:gd name="connsiteX2" fmla="*/ 3880242 w 7431703"/>
              <a:gd name="connsiteY2" fmla="*/ 3655273 h 6867055"/>
              <a:gd name="connsiteX3" fmla="*/ 0 w 7431703"/>
              <a:gd name="connsiteY3" fmla="*/ 0 h 6867055"/>
              <a:gd name="connsiteX0" fmla="*/ 7431703 w 7431703"/>
              <a:gd name="connsiteY0" fmla="*/ 6867055 h 6867055"/>
              <a:gd name="connsiteX1" fmla="*/ 7366428 w 7431703"/>
              <a:gd name="connsiteY1" fmla="*/ 6724470 h 6867055"/>
              <a:gd name="connsiteX2" fmla="*/ 3880242 w 7431703"/>
              <a:gd name="connsiteY2" fmla="*/ 3655273 h 6867055"/>
              <a:gd name="connsiteX3" fmla="*/ 0 w 7431703"/>
              <a:gd name="connsiteY3" fmla="*/ 0 h 6867055"/>
              <a:gd name="connsiteX0" fmla="*/ 7431703 w 7431703"/>
              <a:gd name="connsiteY0" fmla="*/ 6867055 h 6867055"/>
              <a:gd name="connsiteX1" fmla="*/ 7366428 w 7431703"/>
              <a:gd name="connsiteY1" fmla="*/ 6724470 h 6867055"/>
              <a:gd name="connsiteX2" fmla="*/ 3719791 w 7431703"/>
              <a:gd name="connsiteY2" fmla="*/ 3611730 h 6867055"/>
              <a:gd name="connsiteX3" fmla="*/ 0 w 7431703"/>
              <a:gd name="connsiteY3" fmla="*/ 0 h 6867055"/>
              <a:gd name="connsiteX0" fmla="*/ 7431703 w 7431703"/>
              <a:gd name="connsiteY0" fmla="*/ 6867055 h 6867055"/>
              <a:gd name="connsiteX1" fmla="*/ 7366428 w 7431703"/>
              <a:gd name="connsiteY1" fmla="*/ 6724470 h 6867055"/>
              <a:gd name="connsiteX2" fmla="*/ 3719791 w 7431703"/>
              <a:gd name="connsiteY2" fmla="*/ 3611730 h 6867055"/>
              <a:gd name="connsiteX3" fmla="*/ 0 w 7431703"/>
              <a:gd name="connsiteY3" fmla="*/ 0 h 6867055"/>
              <a:gd name="connsiteX0" fmla="*/ 7431703 w 7431703"/>
              <a:gd name="connsiteY0" fmla="*/ 6867055 h 6867055"/>
              <a:gd name="connsiteX1" fmla="*/ 7366428 w 7431703"/>
              <a:gd name="connsiteY1" fmla="*/ 6724470 h 6867055"/>
              <a:gd name="connsiteX2" fmla="*/ 3840341 w 7431703"/>
              <a:gd name="connsiteY2" fmla="*/ 3568187 h 6867055"/>
              <a:gd name="connsiteX3" fmla="*/ 0 w 7431703"/>
              <a:gd name="connsiteY3" fmla="*/ 0 h 6867055"/>
              <a:gd name="connsiteX0" fmla="*/ 7431703 w 7431703"/>
              <a:gd name="connsiteY0" fmla="*/ 6867055 h 6867055"/>
              <a:gd name="connsiteX1" fmla="*/ 7366428 w 7431703"/>
              <a:gd name="connsiteY1" fmla="*/ 6724470 h 6867055"/>
              <a:gd name="connsiteX2" fmla="*/ 3363320 w 7431703"/>
              <a:gd name="connsiteY2" fmla="*/ 3669787 h 6867055"/>
              <a:gd name="connsiteX3" fmla="*/ 0 w 7431703"/>
              <a:gd name="connsiteY3" fmla="*/ 0 h 6867055"/>
              <a:gd name="connsiteX0" fmla="*/ 7431703 w 7431703"/>
              <a:gd name="connsiteY0" fmla="*/ 6867055 h 6867055"/>
              <a:gd name="connsiteX1" fmla="*/ 7366428 w 7431703"/>
              <a:gd name="connsiteY1" fmla="*/ 6724470 h 6867055"/>
              <a:gd name="connsiteX2" fmla="*/ 3363320 w 7431703"/>
              <a:gd name="connsiteY2" fmla="*/ 3669787 h 6867055"/>
              <a:gd name="connsiteX3" fmla="*/ 0 w 7431703"/>
              <a:gd name="connsiteY3" fmla="*/ 0 h 6867055"/>
              <a:gd name="connsiteX0" fmla="*/ 7431703 w 7431703"/>
              <a:gd name="connsiteY0" fmla="*/ 6867055 h 6867055"/>
              <a:gd name="connsiteX1" fmla="*/ 7366428 w 7431703"/>
              <a:gd name="connsiteY1" fmla="*/ 6724470 h 6867055"/>
              <a:gd name="connsiteX2" fmla="*/ 3363320 w 7431703"/>
              <a:gd name="connsiteY2" fmla="*/ 3669787 h 6867055"/>
              <a:gd name="connsiteX3" fmla="*/ 0 w 7431703"/>
              <a:gd name="connsiteY3" fmla="*/ 0 h 6867055"/>
              <a:gd name="connsiteX0" fmla="*/ 7431703 w 7431703"/>
              <a:gd name="connsiteY0" fmla="*/ 6867055 h 6867055"/>
              <a:gd name="connsiteX1" fmla="*/ 7366428 w 7431703"/>
              <a:gd name="connsiteY1" fmla="*/ 6724470 h 6867055"/>
              <a:gd name="connsiteX2" fmla="*/ 3363320 w 7431703"/>
              <a:gd name="connsiteY2" fmla="*/ 3669787 h 6867055"/>
              <a:gd name="connsiteX3" fmla="*/ 0 w 7431703"/>
              <a:gd name="connsiteY3" fmla="*/ 0 h 6867055"/>
              <a:gd name="connsiteX0" fmla="*/ 7431703 w 7431703"/>
              <a:gd name="connsiteY0" fmla="*/ 6867055 h 6867055"/>
              <a:gd name="connsiteX1" fmla="*/ 7366428 w 7431703"/>
              <a:gd name="connsiteY1" fmla="*/ 6724470 h 6867055"/>
              <a:gd name="connsiteX2" fmla="*/ 3363320 w 7431703"/>
              <a:gd name="connsiteY2" fmla="*/ 3669787 h 6867055"/>
              <a:gd name="connsiteX3" fmla="*/ 0 w 7431703"/>
              <a:gd name="connsiteY3" fmla="*/ 0 h 6867055"/>
              <a:gd name="connsiteX0" fmla="*/ 7431703 w 7431703"/>
              <a:gd name="connsiteY0" fmla="*/ 6867055 h 6867055"/>
              <a:gd name="connsiteX1" fmla="*/ 7366428 w 7431703"/>
              <a:gd name="connsiteY1" fmla="*/ 6724470 h 6867055"/>
              <a:gd name="connsiteX2" fmla="*/ 3363320 w 7431703"/>
              <a:gd name="connsiteY2" fmla="*/ 3669787 h 6867055"/>
              <a:gd name="connsiteX3" fmla="*/ 0 w 7431703"/>
              <a:gd name="connsiteY3" fmla="*/ 0 h 6867055"/>
              <a:gd name="connsiteX0" fmla="*/ 7431703 w 7431703"/>
              <a:gd name="connsiteY0" fmla="*/ 6867055 h 6867055"/>
              <a:gd name="connsiteX1" fmla="*/ 7366428 w 7431703"/>
              <a:gd name="connsiteY1" fmla="*/ 6724470 h 6867055"/>
              <a:gd name="connsiteX2" fmla="*/ 3363320 w 7431703"/>
              <a:gd name="connsiteY2" fmla="*/ 3669787 h 6867055"/>
              <a:gd name="connsiteX3" fmla="*/ 0 w 7431703"/>
              <a:gd name="connsiteY3" fmla="*/ 0 h 6867055"/>
              <a:gd name="connsiteX0" fmla="*/ 7431703 w 7431703"/>
              <a:gd name="connsiteY0" fmla="*/ 6867055 h 6867055"/>
              <a:gd name="connsiteX1" fmla="*/ 7366428 w 7431703"/>
              <a:gd name="connsiteY1" fmla="*/ 6724470 h 6867055"/>
              <a:gd name="connsiteX2" fmla="*/ 3363320 w 7431703"/>
              <a:gd name="connsiteY2" fmla="*/ 3669787 h 6867055"/>
              <a:gd name="connsiteX3" fmla="*/ 0 w 7431703"/>
              <a:gd name="connsiteY3" fmla="*/ 0 h 6867055"/>
              <a:gd name="connsiteX0" fmla="*/ 7431703 w 7431703"/>
              <a:gd name="connsiteY0" fmla="*/ 6867055 h 6867055"/>
              <a:gd name="connsiteX1" fmla="*/ 7366428 w 7431703"/>
              <a:gd name="connsiteY1" fmla="*/ 6724470 h 6867055"/>
              <a:gd name="connsiteX2" fmla="*/ 3363320 w 7431703"/>
              <a:gd name="connsiteY2" fmla="*/ 3669787 h 6867055"/>
              <a:gd name="connsiteX3" fmla="*/ 0 w 7431703"/>
              <a:gd name="connsiteY3" fmla="*/ 0 h 6867055"/>
              <a:gd name="connsiteX0" fmla="*/ 7431703 w 7431703"/>
              <a:gd name="connsiteY0" fmla="*/ 6867055 h 6867055"/>
              <a:gd name="connsiteX1" fmla="*/ 7366428 w 7431703"/>
              <a:gd name="connsiteY1" fmla="*/ 6724470 h 6867055"/>
              <a:gd name="connsiteX2" fmla="*/ 3363320 w 7431703"/>
              <a:gd name="connsiteY2" fmla="*/ 3669787 h 6867055"/>
              <a:gd name="connsiteX3" fmla="*/ 0 w 7431703"/>
              <a:gd name="connsiteY3" fmla="*/ 0 h 6867055"/>
              <a:gd name="connsiteX0" fmla="*/ 7431703 w 7431703"/>
              <a:gd name="connsiteY0" fmla="*/ 6867055 h 6867055"/>
              <a:gd name="connsiteX1" fmla="*/ 7366428 w 7431703"/>
              <a:gd name="connsiteY1" fmla="*/ 6724470 h 6867055"/>
              <a:gd name="connsiteX2" fmla="*/ 3657392 w 7431703"/>
              <a:gd name="connsiteY2" fmla="*/ 3860287 h 6867055"/>
              <a:gd name="connsiteX3" fmla="*/ 0 w 7431703"/>
              <a:gd name="connsiteY3" fmla="*/ 0 h 6867055"/>
              <a:gd name="connsiteX0" fmla="*/ 7431703 w 7431703"/>
              <a:gd name="connsiteY0" fmla="*/ 6867055 h 6867055"/>
              <a:gd name="connsiteX1" fmla="*/ 7366428 w 7431703"/>
              <a:gd name="connsiteY1" fmla="*/ 6724470 h 6867055"/>
              <a:gd name="connsiteX2" fmla="*/ 3657392 w 7431703"/>
              <a:gd name="connsiteY2" fmla="*/ 3860287 h 6867055"/>
              <a:gd name="connsiteX3" fmla="*/ 0 w 7431703"/>
              <a:gd name="connsiteY3" fmla="*/ 0 h 6867055"/>
              <a:gd name="connsiteX0" fmla="*/ 7431703 w 7431703"/>
              <a:gd name="connsiteY0" fmla="*/ 6867055 h 6867055"/>
              <a:gd name="connsiteX1" fmla="*/ 7366428 w 7431703"/>
              <a:gd name="connsiteY1" fmla="*/ 6724470 h 6867055"/>
              <a:gd name="connsiteX2" fmla="*/ 3657392 w 7431703"/>
              <a:gd name="connsiteY2" fmla="*/ 3860287 h 6867055"/>
              <a:gd name="connsiteX3" fmla="*/ 0 w 7431703"/>
              <a:gd name="connsiteY3" fmla="*/ 0 h 6867055"/>
              <a:gd name="connsiteX0" fmla="*/ 7431703 w 7431703"/>
              <a:gd name="connsiteY0" fmla="*/ 6867055 h 6867055"/>
              <a:gd name="connsiteX1" fmla="*/ 7366428 w 7431703"/>
              <a:gd name="connsiteY1" fmla="*/ 6724470 h 6867055"/>
              <a:gd name="connsiteX2" fmla="*/ 3657392 w 7431703"/>
              <a:gd name="connsiteY2" fmla="*/ 3860287 h 6867055"/>
              <a:gd name="connsiteX3" fmla="*/ 0 w 7431703"/>
              <a:gd name="connsiteY3" fmla="*/ 0 h 6867055"/>
              <a:gd name="connsiteX0" fmla="*/ 7431703 w 7431703"/>
              <a:gd name="connsiteY0" fmla="*/ 6867055 h 6867055"/>
              <a:gd name="connsiteX1" fmla="*/ 7366428 w 7431703"/>
              <a:gd name="connsiteY1" fmla="*/ 6724470 h 6867055"/>
              <a:gd name="connsiteX2" fmla="*/ 3657392 w 7431703"/>
              <a:gd name="connsiteY2" fmla="*/ 3860287 h 6867055"/>
              <a:gd name="connsiteX3" fmla="*/ 0 w 7431703"/>
              <a:gd name="connsiteY3" fmla="*/ 0 h 6867055"/>
            </a:gdLst>
            <a:ahLst/>
            <a:cxnLst>
              <a:cxn ang="0">
                <a:pos x="connsiteX0" y="connsiteY0"/>
              </a:cxn>
              <a:cxn ang="0">
                <a:pos x="connsiteX1" y="connsiteY1"/>
              </a:cxn>
              <a:cxn ang="0">
                <a:pos x="connsiteX2" y="connsiteY2"/>
              </a:cxn>
              <a:cxn ang="0">
                <a:pos x="connsiteX3" y="connsiteY3"/>
              </a:cxn>
            </a:cxnLst>
            <a:rect l="l" t="t" r="r" b="b"/>
            <a:pathLst>
              <a:path w="7431703" h="6867055">
                <a:moveTo>
                  <a:pt x="7431703" y="6867055"/>
                </a:moveTo>
                <a:lnTo>
                  <a:pt x="7366428" y="6724470"/>
                </a:lnTo>
                <a:cubicBezTo>
                  <a:pt x="6670290" y="5404436"/>
                  <a:pt x="3372057" y="6472369"/>
                  <a:pt x="3657392" y="3860287"/>
                </a:cubicBezTo>
                <a:cubicBezTo>
                  <a:pt x="3979149" y="670499"/>
                  <a:pt x="514921" y="1817527"/>
                  <a:pt x="0" y="0"/>
                </a:cubicBezTo>
              </a:path>
            </a:pathLst>
          </a:custGeom>
          <a:noFill/>
          <a:ln w="19050">
            <a:solidFill>
              <a:schemeClr val="accent5"/>
            </a:solidFill>
          </a:ln>
        </p:spPr>
        <p:txBody>
          <a:bodyPr vert="horz" wrap="square" lIns="91440" tIns="45720" rIns="91440" bIns="45720" numCol="1" anchor="t" anchorCtr="0" compatLnSpc="1">
            <a:prstTxWarp prst="textNoShape">
              <a:avLst/>
            </a:prstTxWarp>
          </a:bodyPr>
          <a:lstStyle/>
          <a:p>
            <a:pPr lvl="0"/>
            <a:endParaRPr lang="en-US"/>
          </a:p>
        </p:txBody>
      </p:sp>
      <p:pic>
        <p:nvPicPr>
          <p:cNvPr id="53" name="Picture 52" descr="A person holding a medical icon&#10;&#10;Description automatically generated">
            <a:extLst>
              <a:ext uri="{FF2B5EF4-FFF2-40B4-BE49-F238E27FC236}">
                <a16:creationId xmlns:a16="http://schemas.microsoft.com/office/drawing/2014/main" id="{62CA8724-0E04-3D7E-8427-A14623893698}"/>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r="18326"/>
          <a:stretch/>
        </p:blipFill>
        <p:spPr>
          <a:xfrm>
            <a:off x="7021309" y="0"/>
            <a:ext cx="5166527" cy="6858000"/>
          </a:xfrm>
          <a:prstGeom prst="rect">
            <a:avLst/>
          </a:prstGeom>
        </p:spPr>
      </p:pic>
    </p:spTree>
    <p:extLst>
      <p:ext uri="{BB962C8B-B14F-4D97-AF65-F5344CB8AC3E}">
        <p14:creationId xmlns:p14="http://schemas.microsoft.com/office/powerpoint/2010/main" val="1406802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94E296-78AD-CA60-0624-D1B7D1710786}"/>
              </a:ext>
            </a:extLst>
          </p:cNvPr>
          <p:cNvPicPr>
            <a:picLocks noChangeAspect="1"/>
          </p:cNvPicPr>
          <p:nvPr userDrawn="1"/>
        </p:nvPicPr>
        <p:blipFill>
          <a:blip r:embed="rId2"/>
          <a:stretch>
            <a:fillRect/>
          </a:stretch>
        </p:blipFill>
        <p:spPr>
          <a:xfrm>
            <a:off x="0" y="0"/>
            <a:ext cx="12192000" cy="2485926"/>
          </a:xfrm>
          <a:prstGeom prst="rect">
            <a:avLst/>
          </a:prstGeom>
        </p:spPr>
      </p:pic>
      <p:pic>
        <p:nvPicPr>
          <p:cNvPr id="5" name="Graphic 4">
            <a:extLst>
              <a:ext uri="{FF2B5EF4-FFF2-40B4-BE49-F238E27FC236}">
                <a16:creationId xmlns:a16="http://schemas.microsoft.com/office/drawing/2014/main" id="{03EA7442-0EBF-16FB-407F-31B648A99F7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30178" r="4892" b="21056"/>
          <a:stretch/>
        </p:blipFill>
        <p:spPr>
          <a:xfrm flipH="1" flipV="1">
            <a:off x="-38500" y="0"/>
            <a:ext cx="11595475" cy="2481942"/>
          </a:xfrm>
          <a:custGeom>
            <a:avLst/>
            <a:gdLst>
              <a:gd name="connsiteX0" fmla="*/ 11595475 w 11595475"/>
              <a:gd name="connsiteY0" fmla="*/ 2481942 h 2481942"/>
              <a:gd name="connsiteX1" fmla="*/ 0 w 11595475"/>
              <a:gd name="connsiteY1" fmla="*/ 2481942 h 2481942"/>
              <a:gd name="connsiteX2" fmla="*/ 0 w 11595475"/>
              <a:gd name="connsiteY2" fmla="*/ 0 h 2481942"/>
              <a:gd name="connsiteX3" fmla="*/ 11595475 w 11595475"/>
              <a:gd name="connsiteY3" fmla="*/ 0 h 2481942"/>
            </a:gdLst>
            <a:ahLst/>
            <a:cxnLst>
              <a:cxn ang="0">
                <a:pos x="connsiteX0" y="connsiteY0"/>
              </a:cxn>
              <a:cxn ang="0">
                <a:pos x="connsiteX1" y="connsiteY1"/>
              </a:cxn>
              <a:cxn ang="0">
                <a:pos x="connsiteX2" y="connsiteY2"/>
              </a:cxn>
              <a:cxn ang="0">
                <a:pos x="connsiteX3" y="connsiteY3"/>
              </a:cxn>
            </a:cxnLst>
            <a:rect l="l" t="t" r="r" b="b"/>
            <a:pathLst>
              <a:path w="11595475" h="2481942">
                <a:moveTo>
                  <a:pt x="11595475" y="2481942"/>
                </a:moveTo>
                <a:lnTo>
                  <a:pt x="0" y="2481942"/>
                </a:lnTo>
                <a:lnTo>
                  <a:pt x="0" y="0"/>
                </a:lnTo>
                <a:lnTo>
                  <a:pt x="11595475" y="0"/>
                </a:lnTo>
                <a:close/>
              </a:path>
            </a:pathLst>
          </a:custGeom>
        </p:spPr>
      </p:pic>
      <p:grpSp>
        <p:nvGrpSpPr>
          <p:cNvPr id="16" name="Group 15">
            <a:extLst>
              <a:ext uri="{FF2B5EF4-FFF2-40B4-BE49-F238E27FC236}">
                <a16:creationId xmlns:a16="http://schemas.microsoft.com/office/drawing/2014/main" id="{A43B0453-74F0-558D-3597-CA1571087BA0}"/>
              </a:ext>
            </a:extLst>
          </p:cNvPr>
          <p:cNvGrpSpPr>
            <a:grpSpLocks noChangeAspect="1"/>
          </p:cNvGrpSpPr>
          <p:nvPr userDrawn="1"/>
        </p:nvGrpSpPr>
        <p:grpSpPr>
          <a:xfrm>
            <a:off x="11059042" y="294820"/>
            <a:ext cx="675758" cy="685800"/>
            <a:chOff x="1100634" y="3229022"/>
            <a:chExt cx="1544668" cy="1567623"/>
          </a:xfrm>
        </p:grpSpPr>
        <p:sp>
          <p:nvSpPr>
            <p:cNvPr id="17" name="Freeform: Shape 16">
              <a:extLst>
                <a:ext uri="{FF2B5EF4-FFF2-40B4-BE49-F238E27FC236}">
                  <a16:creationId xmlns:a16="http://schemas.microsoft.com/office/drawing/2014/main" id="{B07D7314-264B-A2EC-05DF-0A2F4F275108}"/>
                </a:ext>
              </a:extLst>
            </p:cNvPr>
            <p:cNvSpPr/>
            <p:nvPr/>
          </p:nvSpPr>
          <p:spPr>
            <a:xfrm>
              <a:off x="1267817" y="3475715"/>
              <a:ext cx="224698" cy="224585"/>
            </a:xfrm>
            <a:custGeom>
              <a:avLst/>
              <a:gdLst>
                <a:gd name="connsiteX0" fmla="*/ 90277 w 224698"/>
                <a:gd name="connsiteY0" fmla="*/ 2100 h 224585"/>
                <a:gd name="connsiteX1" fmla="*/ 222579 w 224698"/>
                <a:gd name="connsiteY1" fmla="*/ 134307 h 224585"/>
                <a:gd name="connsiteX2" fmla="*/ 134282 w 224698"/>
                <a:gd name="connsiteY2" fmla="*/ 222508 h 224585"/>
                <a:gd name="connsiteX3" fmla="*/ 2075 w 224698"/>
                <a:gd name="connsiteY3" fmla="*/ 90396 h 224585"/>
                <a:gd name="connsiteX4" fmla="*/ 90277 w 224698"/>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98" h="224585">
                  <a:moveTo>
                    <a:pt x="90277" y="2100"/>
                  </a:moveTo>
                  <a:cubicBezTo>
                    <a:pt x="169430" y="-12950"/>
                    <a:pt x="237724" y="55154"/>
                    <a:pt x="222579" y="134307"/>
                  </a:cubicBezTo>
                  <a:cubicBezTo>
                    <a:pt x="214197" y="178503"/>
                    <a:pt x="178478" y="214126"/>
                    <a:pt x="134282" y="222508"/>
                  </a:cubicBezTo>
                  <a:cubicBezTo>
                    <a:pt x="55225" y="237462"/>
                    <a:pt x="-12879" y="169454"/>
                    <a:pt x="2075" y="90396"/>
                  </a:cubicBezTo>
                  <a:cubicBezTo>
                    <a:pt x="10457" y="46200"/>
                    <a:pt x="46081" y="10577"/>
                    <a:pt x="90277" y="2195"/>
                  </a:cubicBezTo>
                </a:path>
              </a:pathLst>
            </a:custGeom>
            <a:solidFill>
              <a:srgbClr val="4A6EB5"/>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CEAF8AB-9489-8FA1-E310-D59899099A70}"/>
                </a:ext>
              </a:extLst>
            </p:cNvPr>
            <p:cNvSpPr/>
            <p:nvPr/>
          </p:nvSpPr>
          <p:spPr>
            <a:xfrm>
              <a:off x="2229078" y="4343919"/>
              <a:ext cx="224605" cy="224585"/>
            </a:xfrm>
            <a:custGeom>
              <a:avLst/>
              <a:gdLst>
                <a:gd name="connsiteX0" fmla="*/ 90184 w 224605"/>
                <a:gd name="connsiteY0" fmla="*/ 2100 h 224585"/>
                <a:gd name="connsiteX1" fmla="*/ 222486 w 224605"/>
                <a:gd name="connsiteY1" fmla="*/ 134307 h 224585"/>
                <a:gd name="connsiteX2" fmla="*/ 134189 w 224605"/>
                <a:gd name="connsiteY2" fmla="*/ 222508 h 224585"/>
                <a:gd name="connsiteX3" fmla="*/ 2078 w 224605"/>
                <a:gd name="connsiteY3" fmla="*/ 90396 h 224585"/>
                <a:gd name="connsiteX4" fmla="*/ 90184 w 224605"/>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05" h="224585">
                  <a:moveTo>
                    <a:pt x="90184" y="2100"/>
                  </a:moveTo>
                  <a:cubicBezTo>
                    <a:pt x="169337" y="-12950"/>
                    <a:pt x="237631" y="55154"/>
                    <a:pt x="222486" y="134307"/>
                  </a:cubicBezTo>
                  <a:cubicBezTo>
                    <a:pt x="214104" y="178503"/>
                    <a:pt x="178385" y="214126"/>
                    <a:pt x="134189" y="222508"/>
                  </a:cubicBezTo>
                  <a:cubicBezTo>
                    <a:pt x="55132" y="237462"/>
                    <a:pt x="-12877" y="169454"/>
                    <a:pt x="2078" y="90396"/>
                  </a:cubicBezTo>
                  <a:cubicBezTo>
                    <a:pt x="10364" y="46200"/>
                    <a:pt x="45988" y="10577"/>
                    <a:pt x="90184" y="2195"/>
                  </a:cubicBezTo>
                </a:path>
              </a:pathLst>
            </a:custGeom>
            <a:solidFill>
              <a:srgbClr val="4A6EB5"/>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8F86281-787E-56CC-7F0B-D30016431C4A}"/>
                </a:ext>
              </a:extLst>
            </p:cNvPr>
            <p:cNvSpPr/>
            <p:nvPr/>
          </p:nvSpPr>
          <p:spPr>
            <a:xfrm>
              <a:off x="2167070" y="3401325"/>
              <a:ext cx="224607" cy="224585"/>
            </a:xfrm>
            <a:custGeom>
              <a:avLst/>
              <a:gdLst>
                <a:gd name="connsiteX0" fmla="*/ 90184 w 224607"/>
                <a:gd name="connsiteY0" fmla="*/ 2100 h 224585"/>
                <a:gd name="connsiteX1" fmla="*/ 222486 w 224607"/>
                <a:gd name="connsiteY1" fmla="*/ 134307 h 224585"/>
                <a:gd name="connsiteX2" fmla="*/ 134189 w 224607"/>
                <a:gd name="connsiteY2" fmla="*/ 222508 h 224585"/>
                <a:gd name="connsiteX3" fmla="*/ 2078 w 224607"/>
                <a:gd name="connsiteY3" fmla="*/ 90396 h 224585"/>
                <a:gd name="connsiteX4" fmla="*/ 90184 w 224607"/>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07" h="224585">
                  <a:moveTo>
                    <a:pt x="90184" y="2100"/>
                  </a:moveTo>
                  <a:cubicBezTo>
                    <a:pt x="169432" y="-12950"/>
                    <a:pt x="237631" y="55154"/>
                    <a:pt x="222486" y="134307"/>
                  </a:cubicBezTo>
                  <a:cubicBezTo>
                    <a:pt x="214104" y="178503"/>
                    <a:pt x="178385" y="214126"/>
                    <a:pt x="134189" y="222508"/>
                  </a:cubicBezTo>
                  <a:cubicBezTo>
                    <a:pt x="55132" y="237462"/>
                    <a:pt x="-12877" y="169454"/>
                    <a:pt x="2078" y="90396"/>
                  </a:cubicBezTo>
                  <a:cubicBezTo>
                    <a:pt x="10364" y="46200"/>
                    <a:pt x="45988" y="10577"/>
                    <a:pt x="90184" y="2195"/>
                  </a:cubicBezTo>
                </a:path>
              </a:pathLst>
            </a:custGeom>
            <a:solidFill>
              <a:srgbClr val="50B768"/>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FBF0840-D487-75D9-7002-18D04205581A}"/>
                </a:ext>
              </a:extLst>
            </p:cNvPr>
            <p:cNvSpPr/>
            <p:nvPr/>
          </p:nvSpPr>
          <p:spPr>
            <a:xfrm>
              <a:off x="1366973" y="4418404"/>
              <a:ext cx="224698" cy="224585"/>
            </a:xfrm>
            <a:custGeom>
              <a:avLst/>
              <a:gdLst>
                <a:gd name="connsiteX0" fmla="*/ 90277 w 224698"/>
                <a:gd name="connsiteY0" fmla="*/ 2100 h 224585"/>
                <a:gd name="connsiteX1" fmla="*/ 222579 w 224698"/>
                <a:gd name="connsiteY1" fmla="*/ 134307 h 224585"/>
                <a:gd name="connsiteX2" fmla="*/ 134282 w 224698"/>
                <a:gd name="connsiteY2" fmla="*/ 222508 h 224585"/>
                <a:gd name="connsiteX3" fmla="*/ 2075 w 224698"/>
                <a:gd name="connsiteY3" fmla="*/ 90396 h 224585"/>
                <a:gd name="connsiteX4" fmla="*/ 90277 w 224698"/>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98" h="224585">
                  <a:moveTo>
                    <a:pt x="90277" y="2100"/>
                  </a:moveTo>
                  <a:cubicBezTo>
                    <a:pt x="169430" y="-12950"/>
                    <a:pt x="237724" y="55154"/>
                    <a:pt x="222579" y="134307"/>
                  </a:cubicBezTo>
                  <a:cubicBezTo>
                    <a:pt x="214197" y="178503"/>
                    <a:pt x="178478" y="214126"/>
                    <a:pt x="134282" y="222508"/>
                  </a:cubicBezTo>
                  <a:cubicBezTo>
                    <a:pt x="55225" y="237462"/>
                    <a:pt x="-12879" y="169454"/>
                    <a:pt x="2075" y="90396"/>
                  </a:cubicBezTo>
                  <a:cubicBezTo>
                    <a:pt x="10457" y="46200"/>
                    <a:pt x="46081" y="10577"/>
                    <a:pt x="90277" y="2195"/>
                  </a:cubicBezTo>
                </a:path>
              </a:pathLst>
            </a:custGeom>
            <a:solidFill>
              <a:srgbClr val="50B768"/>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2A6470F-BE25-F10F-B69C-B21F0EBE03BE}"/>
                </a:ext>
              </a:extLst>
            </p:cNvPr>
            <p:cNvSpPr/>
            <p:nvPr/>
          </p:nvSpPr>
          <p:spPr>
            <a:xfrm>
              <a:off x="1713853" y="3229022"/>
              <a:ext cx="870585" cy="793813"/>
            </a:xfrm>
            <a:custGeom>
              <a:avLst/>
              <a:gdLst>
                <a:gd name="connsiteX0" fmla="*/ 0 w 870585"/>
                <a:gd name="connsiteY0" fmla="*/ 513112 h 793813"/>
                <a:gd name="connsiteX1" fmla="*/ 870585 w 870585"/>
                <a:gd name="connsiteY1" fmla="*/ 793814 h 793813"/>
                <a:gd name="connsiteX2" fmla="*/ 272796 w 870585"/>
                <a:gd name="connsiteY2" fmla="*/ 396907 h 793813"/>
                <a:gd name="connsiteX3" fmla="*/ 401193 w 870585"/>
                <a:gd name="connsiteY3" fmla="*/ 0 h 793813"/>
                <a:gd name="connsiteX4" fmla="*/ 0 w 870585"/>
                <a:gd name="connsiteY4" fmla="*/ 513207 h 79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85" h="793813">
                  <a:moveTo>
                    <a:pt x="0" y="513112"/>
                  </a:moveTo>
                  <a:cubicBezTo>
                    <a:pt x="0" y="513112"/>
                    <a:pt x="507492" y="428911"/>
                    <a:pt x="870585" y="793814"/>
                  </a:cubicBezTo>
                  <a:cubicBezTo>
                    <a:pt x="698087" y="503111"/>
                    <a:pt x="427292" y="406908"/>
                    <a:pt x="272796" y="396907"/>
                  </a:cubicBezTo>
                  <a:cubicBezTo>
                    <a:pt x="326993" y="296704"/>
                    <a:pt x="381191" y="226505"/>
                    <a:pt x="401193" y="0"/>
                  </a:cubicBezTo>
                  <a:cubicBezTo>
                    <a:pt x="320993" y="182404"/>
                    <a:pt x="224695" y="354806"/>
                    <a:pt x="0" y="513207"/>
                  </a:cubicBezTo>
                </a:path>
              </a:pathLst>
            </a:custGeom>
            <a:solidFill>
              <a:srgbClr val="50B768"/>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6E18844-9BF2-3AA4-B6CB-09969173738D}"/>
                </a:ext>
              </a:extLst>
            </p:cNvPr>
            <p:cNvSpPr/>
            <p:nvPr/>
          </p:nvSpPr>
          <p:spPr>
            <a:xfrm>
              <a:off x="1156450" y="4002737"/>
              <a:ext cx="870585" cy="793908"/>
            </a:xfrm>
            <a:custGeom>
              <a:avLst/>
              <a:gdLst>
                <a:gd name="connsiteX0" fmla="*/ 870585 w 870585"/>
                <a:gd name="connsiteY0" fmla="*/ 280702 h 793908"/>
                <a:gd name="connsiteX1" fmla="*/ 0 w 870585"/>
                <a:gd name="connsiteY1" fmla="*/ 0 h 793908"/>
                <a:gd name="connsiteX2" fmla="*/ 597789 w 870585"/>
                <a:gd name="connsiteY2" fmla="*/ 397002 h 793908"/>
                <a:gd name="connsiteX3" fmla="*/ 469392 w 870585"/>
                <a:gd name="connsiteY3" fmla="*/ 793909 h 793908"/>
                <a:gd name="connsiteX4" fmla="*/ 870585 w 870585"/>
                <a:gd name="connsiteY4" fmla="*/ 280702 h 79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85" h="793908">
                  <a:moveTo>
                    <a:pt x="870585" y="280702"/>
                  </a:moveTo>
                  <a:cubicBezTo>
                    <a:pt x="870585" y="280702"/>
                    <a:pt x="363093" y="364903"/>
                    <a:pt x="0" y="0"/>
                  </a:cubicBezTo>
                  <a:cubicBezTo>
                    <a:pt x="172498" y="290703"/>
                    <a:pt x="443294" y="386906"/>
                    <a:pt x="597789" y="397002"/>
                  </a:cubicBezTo>
                  <a:cubicBezTo>
                    <a:pt x="543592" y="497205"/>
                    <a:pt x="489395" y="567404"/>
                    <a:pt x="469392" y="793909"/>
                  </a:cubicBezTo>
                  <a:cubicBezTo>
                    <a:pt x="549593" y="611505"/>
                    <a:pt x="645890" y="439103"/>
                    <a:pt x="870585" y="280702"/>
                  </a:cubicBezTo>
                </a:path>
              </a:pathLst>
            </a:custGeom>
            <a:solidFill>
              <a:srgbClr val="50B768"/>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E816FEE-7411-F654-9A93-F45DD1B38C06}"/>
                </a:ext>
              </a:extLst>
            </p:cNvPr>
            <p:cNvSpPr/>
            <p:nvPr/>
          </p:nvSpPr>
          <p:spPr>
            <a:xfrm>
              <a:off x="1851394" y="3897391"/>
              <a:ext cx="793908" cy="870585"/>
            </a:xfrm>
            <a:custGeom>
              <a:avLst/>
              <a:gdLst>
                <a:gd name="connsiteX0" fmla="*/ 280702 w 793908"/>
                <a:gd name="connsiteY0" fmla="*/ 0 h 870585"/>
                <a:gd name="connsiteX1" fmla="*/ 0 w 793908"/>
                <a:gd name="connsiteY1" fmla="*/ 870585 h 870585"/>
                <a:gd name="connsiteX2" fmla="*/ 397002 w 793908"/>
                <a:gd name="connsiteY2" fmla="*/ 272891 h 870585"/>
                <a:gd name="connsiteX3" fmla="*/ 793909 w 793908"/>
                <a:gd name="connsiteY3" fmla="*/ 401288 h 870585"/>
                <a:gd name="connsiteX4" fmla="*/ 280702 w 793908"/>
                <a:gd name="connsiteY4" fmla="*/ 95 h 87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908" h="870585">
                  <a:moveTo>
                    <a:pt x="280702" y="0"/>
                  </a:moveTo>
                  <a:cubicBezTo>
                    <a:pt x="280702" y="0"/>
                    <a:pt x="364903" y="507492"/>
                    <a:pt x="0" y="870585"/>
                  </a:cubicBezTo>
                  <a:cubicBezTo>
                    <a:pt x="290703" y="698087"/>
                    <a:pt x="386906" y="427292"/>
                    <a:pt x="397002" y="272891"/>
                  </a:cubicBezTo>
                  <a:cubicBezTo>
                    <a:pt x="497205" y="327088"/>
                    <a:pt x="567404" y="381190"/>
                    <a:pt x="793909" y="401288"/>
                  </a:cubicBezTo>
                  <a:cubicBezTo>
                    <a:pt x="611505" y="320992"/>
                    <a:pt x="439103" y="224790"/>
                    <a:pt x="280702" y="95"/>
                  </a:cubicBezTo>
                </a:path>
              </a:pathLst>
            </a:custGeom>
            <a:solidFill>
              <a:srgbClr val="4A6EB5"/>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1AEA767-3DFC-125C-8A71-6ADEF9F8E25C}"/>
                </a:ext>
              </a:extLst>
            </p:cNvPr>
            <p:cNvSpPr/>
            <p:nvPr/>
          </p:nvSpPr>
          <p:spPr>
            <a:xfrm>
              <a:off x="1100634" y="3271027"/>
              <a:ext cx="793908" cy="870584"/>
            </a:xfrm>
            <a:custGeom>
              <a:avLst/>
              <a:gdLst>
                <a:gd name="connsiteX0" fmla="*/ 513207 w 793908"/>
                <a:gd name="connsiteY0" fmla="*/ 870585 h 870584"/>
                <a:gd name="connsiteX1" fmla="*/ 793909 w 793908"/>
                <a:gd name="connsiteY1" fmla="*/ 0 h 870584"/>
                <a:gd name="connsiteX2" fmla="*/ 396907 w 793908"/>
                <a:gd name="connsiteY2" fmla="*/ 597789 h 870584"/>
                <a:gd name="connsiteX3" fmla="*/ 0 w 793908"/>
                <a:gd name="connsiteY3" fmla="*/ 469392 h 870584"/>
                <a:gd name="connsiteX4" fmla="*/ 513207 w 793908"/>
                <a:gd name="connsiteY4" fmla="*/ 870585 h 87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908" h="870584">
                  <a:moveTo>
                    <a:pt x="513207" y="870585"/>
                  </a:moveTo>
                  <a:cubicBezTo>
                    <a:pt x="513207" y="870585"/>
                    <a:pt x="429006" y="363093"/>
                    <a:pt x="793909" y="0"/>
                  </a:cubicBezTo>
                  <a:cubicBezTo>
                    <a:pt x="503206" y="172498"/>
                    <a:pt x="407003" y="443294"/>
                    <a:pt x="396907" y="597789"/>
                  </a:cubicBezTo>
                  <a:cubicBezTo>
                    <a:pt x="296704" y="543592"/>
                    <a:pt x="226505" y="489490"/>
                    <a:pt x="0" y="469392"/>
                  </a:cubicBezTo>
                  <a:cubicBezTo>
                    <a:pt x="182404" y="549593"/>
                    <a:pt x="354806" y="645890"/>
                    <a:pt x="513207" y="870585"/>
                  </a:cubicBezTo>
                </a:path>
              </a:pathLst>
            </a:custGeom>
            <a:solidFill>
              <a:srgbClr val="4A6EB5"/>
            </a:solidFill>
            <a:ln w="9525" cap="flat">
              <a:noFill/>
              <a:prstDash val="solid"/>
              <a:miter/>
            </a:ln>
          </p:spPr>
          <p:txBody>
            <a:bodyPr rtlCol="0" anchor="ctr"/>
            <a:lstStyle/>
            <a:p>
              <a:endParaRPr lang="en-US"/>
            </a:p>
          </p:txBody>
        </p:sp>
      </p:grpSp>
      <p:sp>
        <p:nvSpPr>
          <p:cNvPr id="25" name="Title 2">
            <a:extLst>
              <a:ext uri="{FF2B5EF4-FFF2-40B4-BE49-F238E27FC236}">
                <a16:creationId xmlns:a16="http://schemas.microsoft.com/office/drawing/2014/main" id="{D002DC25-82C4-39BA-57A1-04921DF314F5}"/>
              </a:ext>
            </a:extLst>
          </p:cNvPr>
          <p:cNvSpPr>
            <a:spLocks noGrp="1"/>
          </p:cNvSpPr>
          <p:nvPr>
            <p:ph type="title" hasCustomPrompt="1"/>
          </p:nvPr>
        </p:nvSpPr>
        <p:spPr>
          <a:xfrm>
            <a:off x="457200" y="266699"/>
            <a:ext cx="10332720" cy="484632"/>
          </a:xfrm>
        </p:spPr>
        <p:txBody>
          <a:bodyPr/>
          <a:lstStyle>
            <a:lvl1pPr>
              <a:lnSpc>
                <a:spcPct val="100000"/>
              </a:lnSpc>
              <a:defRPr/>
            </a:lvl1pPr>
          </a:lstStyle>
          <a:p>
            <a:r>
              <a:rPr lang="en-US" dirty="0"/>
              <a:t>Click to edit master title style</a:t>
            </a:r>
          </a:p>
        </p:txBody>
      </p:sp>
      <p:sp>
        <p:nvSpPr>
          <p:cNvPr id="2" name="Footer Placeholder 2">
            <a:extLst>
              <a:ext uri="{FF2B5EF4-FFF2-40B4-BE49-F238E27FC236}">
                <a16:creationId xmlns:a16="http://schemas.microsoft.com/office/drawing/2014/main" id="{2EAFA860-4911-9611-3862-404C36A87FF4}"/>
              </a:ext>
            </a:extLst>
          </p:cNvPr>
          <p:cNvSpPr>
            <a:spLocks noGrp="1"/>
          </p:cNvSpPr>
          <p:nvPr>
            <p:ph type="ftr" sz="quarter" idx="12"/>
          </p:nvPr>
        </p:nvSpPr>
        <p:spPr>
          <a:xfrm>
            <a:off x="457200" y="5845175"/>
            <a:ext cx="11277600" cy="365125"/>
          </a:xfrm>
          <a:prstGeom prst="rect">
            <a:avLst/>
          </a:prstGeom>
        </p:spPr>
        <p:txBody>
          <a:bodyPr/>
          <a:lstStyle/>
          <a:p>
            <a:endParaRPr lang="en-US"/>
          </a:p>
        </p:txBody>
      </p:sp>
      <p:grpSp>
        <p:nvGrpSpPr>
          <p:cNvPr id="4" name="Group 3">
            <a:extLst>
              <a:ext uri="{FF2B5EF4-FFF2-40B4-BE49-F238E27FC236}">
                <a16:creationId xmlns:a16="http://schemas.microsoft.com/office/drawing/2014/main" id="{A3F47541-2BDA-7852-42E4-EC961C3F196A}"/>
              </a:ext>
            </a:extLst>
          </p:cNvPr>
          <p:cNvGrpSpPr/>
          <p:nvPr userDrawn="1"/>
        </p:nvGrpSpPr>
        <p:grpSpPr>
          <a:xfrm>
            <a:off x="0" y="6286513"/>
            <a:ext cx="12192000" cy="571494"/>
            <a:chOff x="0" y="6379370"/>
            <a:chExt cx="9144000" cy="478631"/>
          </a:xfrm>
        </p:grpSpPr>
        <p:sp>
          <p:nvSpPr>
            <p:cNvPr id="6" name="Freeform: Shape 5">
              <a:extLst>
                <a:ext uri="{FF2B5EF4-FFF2-40B4-BE49-F238E27FC236}">
                  <a16:creationId xmlns:a16="http://schemas.microsoft.com/office/drawing/2014/main" id="{0B387367-75EA-226F-3D50-2BE0957B78DA}"/>
                </a:ext>
              </a:extLst>
            </p:cNvPr>
            <p:cNvSpPr/>
            <p:nvPr userDrawn="1"/>
          </p:nvSpPr>
          <p:spPr>
            <a:xfrm>
              <a:off x="0" y="6391274"/>
              <a:ext cx="9144000" cy="466727"/>
            </a:xfrm>
            <a:custGeom>
              <a:avLst/>
              <a:gdLst>
                <a:gd name="connsiteX0" fmla="*/ 2286000 w 12192000"/>
                <a:gd name="connsiteY0" fmla="*/ 1617 h 590859"/>
                <a:gd name="connsiteX1" fmla="*/ 12192000 w 12192000"/>
                <a:gd name="connsiteY1" fmla="*/ 153982 h 590859"/>
                <a:gd name="connsiteX2" fmla="*/ 12192000 w 12192000"/>
                <a:gd name="connsiteY2" fmla="*/ 590859 h 590859"/>
                <a:gd name="connsiteX3" fmla="*/ 0 w 12192000"/>
                <a:gd name="connsiteY3" fmla="*/ 590859 h 590859"/>
                <a:gd name="connsiteX4" fmla="*/ 0 w 12192000"/>
                <a:gd name="connsiteY4" fmla="*/ 153982 h 590859"/>
                <a:gd name="connsiteX5" fmla="*/ 2286000 w 12192000"/>
                <a:gd name="connsiteY5" fmla="*/ 1617 h 59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90859">
                  <a:moveTo>
                    <a:pt x="2286000" y="1617"/>
                  </a:moveTo>
                  <a:cubicBezTo>
                    <a:pt x="5588000" y="-35629"/>
                    <a:pt x="8890000" y="587378"/>
                    <a:pt x="12192000" y="153982"/>
                  </a:cubicBezTo>
                  <a:lnTo>
                    <a:pt x="12192000" y="590859"/>
                  </a:lnTo>
                  <a:lnTo>
                    <a:pt x="0" y="590859"/>
                  </a:lnTo>
                  <a:lnTo>
                    <a:pt x="0" y="153982"/>
                  </a:lnTo>
                  <a:cubicBezTo>
                    <a:pt x="762000" y="53968"/>
                    <a:pt x="1524000" y="10212"/>
                    <a:pt x="2286000" y="1617"/>
                  </a:cubicBezTo>
                  <a:close/>
                </a:path>
              </a:pathLst>
            </a:cu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Freeform: Shape 6">
              <a:extLst>
                <a:ext uri="{FF2B5EF4-FFF2-40B4-BE49-F238E27FC236}">
                  <a16:creationId xmlns:a16="http://schemas.microsoft.com/office/drawing/2014/main" id="{061F5E9F-48D0-956E-B478-3FF01704DBD5}"/>
                </a:ext>
              </a:extLst>
            </p:cNvPr>
            <p:cNvSpPr/>
            <p:nvPr userDrawn="1"/>
          </p:nvSpPr>
          <p:spPr>
            <a:xfrm>
              <a:off x="0" y="6462295"/>
              <a:ext cx="6179344" cy="395703"/>
            </a:xfrm>
            <a:custGeom>
              <a:avLst/>
              <a:gdLst>
                <a:gd name="connsiteX0" fmla="*/ 1240632 w 9918700"/>
                <a:gd name="connsiteY0" fmla="*/ 2363 h 495299"/>
                <a:gd name="connsiteX1" fmla="*/ 9918700 w 9918700"/>
                <a:gd name="connsiteY1" fmla="*/ 225059 h 495299"/>
                <a:gd name="connsiteX2" fmla="*/ 9918700 w 9918700"/>
                <a:gd name="connsiteY2" fmla="*/ 495299 h 495299"/>
                <a:gd name="connsiteX3" fmla="*/ 0 w 9918700"/>
                <a:gd name="connsiteY3" fmla="*/ 495299 h 495299"/>
                <a:gd name="connsiteX4" fmla="*/ 0 w 9918700"/>
                <a:gd name="connsiteY4" fmla="*/ 95514 h 495299"/>
                <a:gd name="connsiteX5" fmla="*/ 239316 w 9918700"/>
                <a:gd name="connsiteY5" fmla="*/ 63605 h 495299"/>
                <a:gd name="connsiteX6" fmla="*/ 1240632 w 9918700"/>
                <a:gd name="connsiteY6" fmla="*/ 2363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8700" h="495299">
                  <a:moveTo>
                    <a:pt x="1240632" y="2363"/>
                  </a:moveTo>
                  <a:cubicBezTo>
                    <a:pt x="4133321" y="-52077"/>
                    <a:pt x="7026011" y="858511"/>
                    <a:pt x="9918700" y="225059"/>
                  </a:cubicBezTo>
                  <a:lnTo>
                    <a:pt x="9918700" y="495299"/>
                  </a:lnTo>
                  <a:lnTo>
                    <a:pt x="0" y="495299"/>
                  </a:lnTo>
                  <a:lnTo>
                    <a:pt x="0" y="95514"/>
                  </a:lnTo>
                  <a:lnTo>
                    <a:pt x="239316" y="63605"/>
                  </a:lnTo>
                  <a:cubicBezTo>
                    <a:pt x="573088" y="27773"/>
                    <a:pt x="906860" y="8644"/>
                    <a:pt x="1240632" y="2363"/>
                  </a:cubicBezTo>
                  <a:close/>
                </a:path>
              </a:pathLst>
            </a:custGeom>
            <a:gradFill>
              <a:gsLst>
                <a:gs pos="0">
                  <a:schemeClr val="bg1">
                    <a:alpha val="25000"/>
                  </a:schemeClr>
                </a:gs>
                <a:gs pos="100000">
                  <a:schemeClr val="accent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8" name="Freeform: Shape 7">
              <a:extLst>
                <a:ext uri="{FF2B5EF4-FFF2-40B4-BE49-F238E27FC236}">
                  <a16:creationId xmlns:a16="http://schemas.microsoft.com/office/drawing/2014/main" id="{7B8B6166-7A74-703D-0CA2-ED57CB1E21C5}"/>
                </a:ext>
              </a:extLst>
            </p:cNvPr>
            <p:cNvSpPr/>
            <p:nvPr userDrawn="1"/>
          </p:nvSpPr>
          <p:spPr>
            <a:xfrm>
              <a:off x="0" y="6379370"/>
              <a:ext cx="8286750" cy="431006"/>
            </a:xfrm>
            <a:custGeom>
              <a:avLst/>
              <a:gdLst>
                <a:gd name="connsiteX0" fmla="*/ 2286000 w 12192000"/>
                <a:gd name="connsiteY0" fmla="*/ 1617 h 590859"/>
                <a:gd name="connsiteX1" fmla="*/ 12192000 w 12192000"/>
                <a:gd name="connsiteY1" fmla="*/ 153982 h 590859"/>
                <a:gd name="connsiteX2" fmla="*/ 12192000 w 12192000"/>
                <a:gd name="connsiteY2" fmla="*/ 590859 h 590859"/>
                <a:gd name="connsiteX3" fmla="*/ 0 w 12192000"/>
                <a:gd name="connsiteY3" fmla="*/ 590859 h 590859"/>
                <a:gd name="connsiteX4" fmla="*/ 0 w 12192000"/>
                <a:gd name="connsiteY4" fmla="*/ 153982 h 590859"/>
                <a:gd name="connsiteX5" fmla="*/ 2286000 w 12192000"/>
                <a:gd name="connsiteY5" fmla="*/ 1617 h 590859"/>
                <a:gd name="connsiteX0" fmla="*/ 12192000 w 12283440"/>
                <a:gd name="connsiteY0" fmla="*/ 590859 h 677679"/>
                <a:gd name="connsiteX1" fmla="*/ 0 w 12283440"/>
                <a:gd name="connsiteY1" fmla="*/ 590859 h 677679"/>
                <a:gd name="connsiteX2" fmla="*/ 0 w 12283440"/>
                <a:gd name="connsiteY2" fmla="*/ 153982 h 677679"/>
                <a:gd name="connsiteX3" fmla="*/ 2286000 w 12283440"/>
                <a:gd name="connsiteY3" fmla="*/ 1617 h 677679"/>
                <a:gd name="connsiteX4" fmla="*/ 12192000 w 12283440"/>
                <a:gd name="connsiteY4" fmla="*/ 153982 h 677679"/>
                <a:gd name="connsiteX5" fmla="*/ 12283440 w 12283440"/>
                <a:gd name="connsiteY5" fmla="*/ 677679 h 677679"/>
                <a:gd name="connsiteX0" fmla="*/ 12192000 w 12192000"/>
                <a:gd name="connsiteY0" fmla="*/ 590859 h 590859"/>
                <a:gd name="connsiteX1" fmla="*/ 0 w 12192000"/>
                <a:gd name="connsiteY1" fmla="*/ 590859 h 590859"/>
                <a:gd name="connsiteX2" fmla="*/ 0 w 12192000"/>
                <a:gd name="connsiteY2" fmla="*/ 153982 h 590859"/>
                <a:gd name="connsiteX3" fmla="*/ 2286000 w 12192000"/>
                <a:gd name="connsiteY3" fmla="*/ 1617 h 590859"/>
                <a:gd name="connsiteX4" fmla="*/ 12192000 w 12192000"/>
                <a:gd name="connsiteY4" fmla="*/ 153982 h 590859"/>
                <a:gd name="connsiteX0" fmla="*/ 0 w 12192000"/>
                <a:gd name="connsiteY0" fmla="*/ 590859 h 590859"/>
                <a:gd name="connsiteX1" fmla="*/ 0 w 12192000"/>
                <a:gd name="connsiteY1" fmla="*/ 153982 h 590859"/>
                <a:gd name="connsiteX2" fmla="*/ 2286000 w 12192000"/>
                <a:gd name="connsiteY2" fmla="*/ 1617 h 590859"/>
                <a:gd name="connsiteX3" fmla="*/ 12192000 w 12192000"/>
                <a:gd name="connsiteY3" fmla="*/ 153982 h 590859"/>
                <a:gd name="connsiteX0" fmla="*/ 0 w 12192000"/>
                <a:gd name="connsiteY0" fmla="*/ 153982 h 307964"/>
                <a:gd name="connsiteX1" fmla="*/ 2286000 w 12192000"/>
                <a:gd name="connsiteY1" fmla="*/ 1617 h 307964"/>
                <a:gd name="connsiteX2" fmla="*/ 12192000 w 12192000"/>
                <a:gd name="connsiteY2" fmla="*/ 153982 h 307964"/>
              </a:gdLst>
              <a:ahLst/>
              <a:cxnLst>
                <a:cxn ang="0">
                  <a:pos x="connsiteX0" y="connsiteY0"/>
                </a:cxn>
                <a:cxn ang="0">
                  <a:pos x="connsiteX1" y="connsiteY1"/>
                </a:cxn>
                <a:cxn ang="0">
                  <a:pos x="connsiteX2" y="connsiteY2"/>
                </a:cxn>
              </a:cxnLst>
              <a:rect l="l" t="t" r="r" b="b"/>
              <a:pathLst>
                <a:path w="12192000" h="307964">
                  <a:moveTo>
                    <a:pt x="0" y="153982"/>
                  </a:moveTo>
                  <a:cubicBezTo>
                    <a:pt x="762000" y="53968"/>
                    <a:pt x="1524000" y="10212"/>
                    <a:pt x="2286000" y="1617"/>
                  </a:cubicBezTo>
                  <a:cubicBezTo>
                    <a:pt x="5588000" y="-35629"/>
                    <a:pt x="8890000" y="587378"/>
                    <a:pt x="12192000" y="153982"/>
                  </a:cubicBezTo>
                </a:path>
              </a:pathLst>
            </a:custGeom>
            <a:noFill/>
            <a:ln>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9" name="TextBox 8">
            <a:extLst>
              <a:ext uri="{FF2B5EF4-FFF2-40B4-BE49-F238E27FC236}">
                <a16:creationId xmlns:a16="http://schemas.microsoft.com/office/drawing/2014/main" id="{092A4E20-3F79-122D-0E4E-368A0ECB4DC3}"/>
              </a:ext>
            </a:extLst>
          </p:cNvPr>
          <p:cNvSpPr txBox="1"/>
          <p:nvPr userDrawn="1"/>
        </p:nvSpPr>
        <p:spPr>
          <a:xfrm>
            <a:off x="457200" y="6534150"/>
            <a:ext cx="2743200" cy="274320"/>
          </a:xfrm>
          <a:prstGeom prst="rect">
            <a:avLst/>
          </a:prstGeom>
          <a:noFill/>
        </p:spPr>
        <p:txBody>
          <a:bodyPr wrap="square" lIns="0" tIns="0" rIns="0" bIns="0" rtlCol="0" anchor="ctr">
            <a:noAutofit/>
          </a:bodyPr>
          <a:lstStyle/>
          <a:p>
            <a:pPr algn="l"/>
            <a:r>
              <a:rPr lang="en-US" sz="900">
                <a:solidFill>
                  <a:schemeClr val="bg2"/>
                </a:solidFill>
                <a:latin typeface="Arial" panose="020B0604020202020204" pitchFamily="34" charset="0"/>
                <a:cs typeface="Arial" panose="020B0604020202020204" pitchFamily="34" charset="0"/>
              </a:rPr>
              <a:t>Confidential – Do not distribute. © 2024 </a:t>
            </a:r>
            <a:r>
              <a:rPr lang="en-US" sz="900" err="1">
                <a:solidFill>
                  <a:schemeClr val="bg2"/>
                </a:solidFill>
                <a:latin typeface="Arial" panose="020B0604020202020204" pitchFamily="34" charset="0"/>
                <a:cs typeface="Arial" panose="020B0604020202020204" pitchFamily="34" charset="0"/>
              </a:rPr>
              <a:t>Vatica</a:t>
            </a:r>
            <a:r>
              <a:rPr lang="en-US" sz="900">
                <a:solidFill>
                  <a:schemeClr val="bg2"/>
                </a:solidFill>
                <a:latin typeface="Arial" panose="020B0604020202020204" pitchFamily="34" charset="0"/>
                <a:cs typeface="Arial" panose="020B0604020202020204" pitchFamily="34" charset="0"/>
              </a:rPr>
              <a:t> Health</a:t>
            </a:r>
          </a:p>
        </p:txBody>
      </p:sp>
      <p:sp>
        <p:nvSpPr>
          <p:cNvPr id="10" name="TextBox 9">
            <a:extLst>
              <a:ext uri="{FF2B5EF4-FFF2-40B4-BE49-F238E27FC236}">
                <a16:creationId xmlns:a16="http://schemas.microsoft.com/office/drawing/2014/main" id="{924E8D71-CA86-7CA7-5C22-51CB6F849E65}"/>
              </a:ext>
            </a:extLst>
          </p:cNvPr>
          <p:cNvSpPr txBox="1"/>
          <p:nvPr userDrawn="1"/>
        </p:nvSpPr>
        <p:spPr>
          <a:xfrm>
            <a:off x="11551920" y="6534150"/>
            <a:ext cx="182880" cy="274320"/>
          </a:xfrm>
          <a:prstGeom prst="rect">
            <a:avLst/>
          </a:prstGeom>
          <a:noFill/>
        </p:spPr>
        <p:txBody>
          <a:bodyPr wrap="square" lIns="0" tIns="0" rIns="0" bIns="0" rtlCol="0" anchor="ctr">
            <a:noAutofit/>
          </a:bodyPr>
          <a:lstStyle/>
          <a:p>
            <a:pPr algn="ctr"/>
            <a:fld id="{6E50C3A9-A1C5-42D9-B08B-06176D99F5D4}" type="slidenum">
              <a:rPr lang="en-US" sz="900" smtClean="0">
                <a:solidFill>
                  <a:schemeClr val="bg2"/>
                </a:solidFill>
                <a:latin typeface="Arial" panose="020B0604020202020204" pitchFamily="34" charset="0"/>
                <a:cs typeface="Arial" panose="020B0604020202020204" pitchFamily="34" charset="0"/>
              </a:rPr>
              <a:pPr algn="ctr"/>
              <a:t>‹#›</a:t>
            </a:fld>
            <a:endParaRPr lang="en-US" sz="900">
              <a:solidFill>
                <a:schemeClr val="bg2"/>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40431859-9FEA-529C-D59E-9492C673F1BD}"/>
              </a:ext>
            </a:extLst>
          </p:cNvPr>
          <p:cNvSpPr>
            <a:spLocks/>
          </p:cNvSpPr>
          <p:nvPr userDrawn="1"/>
        </p:nvSpPr>
        <p:spPr>
          <a:xfrm flipH="1">
            <a:off x="457199" y="1219200"/>
            <a:ext cx="3566160" cy="4927600"/>
          </a:xfrm>
          <a:prstGeom prst="roundRect">
            <a:avLst>
              <a:gd name="adj" fmla="val 3356"/>
            </a:avLst>
          </a:prstGeom>
          <a:solidFill>
            <a:schemeClr val="bg1"/>
          </a:solidFill>
          <a:ln w="9525">
            <a:solidFill>
              <a:schemeClr val="accent4">
                <a:lumMod val="90000"/>
              </a:schemeClr>
            </a:soli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12" name="Rectangle: Top Corners Rounded 11">
            <a:extLst>
              <a:ext uri="{FF2B5EF4-FFF2-40B4-BE49-F238E27FC236}">
                <a16:creationId xmlns:a16="http://schemas.microsoft.com/office/drawing/2014/main" id="{0815776B-EBA3-013E-58B9-4777F623EF4B}"/>
              </a:ext>
            </a:extLst>
          </p:cNvPr>
          <p:cNvSpPr/>
          <p:nvPr userDrawn="1"/>
        </p:nvSpPr>
        <p:spPr>
          <a:xfrm>
            <a:off x="457199" y="1219200"/>
            <a:ext cx="3566160" cy="502920"/>
          </a:xfrm>
          <a:prstGeom prst="round2SameRect">
            <a:avLst>
              <a:gd name="adj1" fmla="val 22545"/>
              <a:gd name="adj2" fmla="val 0"/>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Title</a:t>
            </a:r>
          </a:p>
        </p:txBody>
      </p:sp>
      <p:sp>
        <p:nvSpPr>
          <p:cNvPr id="13" name="Rectangle: Rounded Corners 12">
            <a:extLst>
              <a:ext uri="{FF2B5EF4-FFF2-40B4-BE49-F238E27FC236}">
                <a16:creationId xmlns:a16="http://schemas.microsoft.com/office/drawing/2014/main" id="{0A5CD2CD-B4D8-4816-2D99-DDA9B8500A88}"/>
              </a:ext>
            </a:extLst>
          </p:cNvPr>
          <p:cNvSpPr>
            <a:spLocks/>
          </p:cNvSpPr>
          <p:nvPr userDrawn="1"/>
        </p:nvSpPr>
        <p:spPr>
          <a:xfrm flipH="1">
            <a:off x="4312919" y="1219200"/>
            <a:ext cx="3566160" cy="4927600"/>
          </a:xfrm>
          <a:prstGeom prst="roundRect">
            <a:avLst>
              <a:gd name="adj" fmla="val 3356"/>
            </a:avLst>
          </a:prstGeom>
          <a:solidFill>
            <a:schemeClr val="bg1"/>
          </a:solidFill>
          <a:ln w="9525">
            <a:solidFill>
              <a:schemeClr val="accent4">
                <a:lumMod val="90000"/>
              </a:schemeClr>
            </a:soli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14" name="Rectangle: Top Corners Rounded 13">
            <a:extLst>
              <a:ext uri="{FF2B5EF4-FFF2-40B4-BE49-F238E27FC236}">
                <a16:creationId xmlns:a16="http://schemas.microsoft.com/office/drawing/2014/main" id="{6ED06D07-862E-B3FC-04AD-DF7888D41F25}"/>
              </a:ext>
            </a:extLst>
          </p:cNvPr>
          <p:cNvSpPr/>
          <p:nvPr userDrawn="1"/>
        </p:nvSpPr>
        <p:spPr>
          <a:xfrm>
            <a:off x="4312919" y="1219200"/>
            <a:ext cx="3566160" cy="502920"/>
          </a:xfrm>
          <a:prstGeom prst="round2SameRect">
            <a:avLst>
              <a:gd name="adj1" fmla="val 22545"/>
              <a:gd name="adj2" fmla="val 0"/>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Title</a:t>
            </a:r>
          </a:p>
        </p:txBody>
      </p:sp>
      <p:sp>
        <p:nvSpPr>
          <p:cNvPr id="15" name="Rectangle: Rounded Corners 14">
            <a:extLst>
              <a:ext uri="{FF2B5EF4-FFF2-40B4-BE49-F238E27FC236}">
                <a16:creationId xmlns:a16="http://schemas.microsoft.com/office/drawing/2014/main" id="{93A48B77-7C9B-74C7-E053-A702EFA4A507}"/>
              </a:ext>
            </a:extLst>
          </p:cNvPr>
          <p:cNvSpPr>
            <a:spLocks/>
          </p:cNvSpPr>
          <p:nvPr userDrawn="1"/>
        </p:nvSpPr>
        <p:spPr>
          <a:xfrm flipH="1">
            <a:off x="8168640" y="1219200"/>
            <a:ext cx="3566160" cy="4927600"/>
          </a:xfrm>
          <a:prstGeom prst="roundRect">
            <a:avLst>
              <a:gd name="adj" fmla="val 3356"/>
            </a:avLst>
          </a:prstGeom>
          <a:solidFill>
            <a:schemeClr val="bg1"/>
          </a:solidFill>
          <a:ln w="9525">
            <a:solidFill>
              <a:schemeClr val="accent4">
                <a:lumMod val="90000"/>
              </a:schemeClr>
            </a:soli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26" name="Rectangle: Top Corners Rounded 25">
            <a:extLst>
              <a:ext uri="{FF2B5EF4-FFF2-40B4-BE49-F238E27FC236}">
                <a16:creationId xmlns:a16="http://schemas.microsoft.com/office/drawing/2014/main" id="{CFD26499-D123-F7AC-E5FD-D2F0D03110E6}"/>
              </a:ext>
            </a:extLst>
          </p:cNvPr>
          <p:cNvSpPr/>
          <p:nvPr userDrawn="1"/>
        </p:nvSpPr>
        <p:spPr>
          <a:xfrm>
            <a:off x="8168640" y="1219200"/>
            <a:ext cx="3566160" cy="502920"/>
          </a:xfrm>
          <a:prstGeom prst="round2SameRect">
            <a:avLst>
              <a:gd name="adj1" fmla="val 22545"/>
              <a:gd name="adj2" fmla="val 0"/>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Title</a:t>
            </a:r>
          </a:p>
        </p:txBody>
      </p:sp>
      <p:cxnSp>
        <p:nvCxnSpPr>
          <p:cNvPr id="27" name="Straight Connector 26">
            <a:extLst>
              <a:ext uri="{FF2B5EF4-FFF2-40B4-BE49-F238E27FC236}">
                <a16:creationId xmlns:a16="http://schemas.microsoft.com/office/drawing/2014/main" id="{C7C9750C-D759-D151-37BC-DA797F6BDD5D}"/>
              </a:ext>
            </a:extLst>
          </p:cNvPr>
          <p:cNvCxnSpPr/>
          <p:nvPr userDrawn="1"/>
        </p:nvCxnSpPr>
        <p:spPr>
          <a:xfrm>
            <a:off x="594359" y="5258853"/>
            <a:ext cx="32918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2168BCC-EE05-C06C-1D02-47323EE4B263}"/>
              </a:ext>
            </a:extLst>
          </p:cNvPr>
          <p:cNvCxnSpPr>
            <a:cxnSpLocks/>
          </p:cNvCxnSpPr>
          <p:nvPr userDrawn="1"/>
        </p:nvCxnSpPr>
        <p:spPr>
          <a:xfrm>
            <a:off x="4450079" y="5258853"/>
            <a:ext cx="32918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C521B4-A97D-377A-9101-04D926C51AEE}"/>
              </a:ext>
            </a:extLst>
          </p:cNvPr>
          <p:cNvCxnSpPr>
            <a:cxnSpLocks/>
          </p:cNvCxnSpPr>
          <p:nvPr userDrawn="1"/>
        </p:nvCxnSpPr>
        <p:spPr>
          <a:xfrm>
            <a:off x="8305801" y="5258853"/>
            <a:ext cx="32918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61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94E296-78AD-CA60-0624-D1B7D1710786}"/>
              </a:ext>
            </a:extLst>
          </p:cNvPr>
          <p:cNvPicPr>
            <a:picLocks noChangeAspect="1"/>
          </p:cNvPicPr>
          <p:nvPr userDrawn="1"/>
        </p:nvPicPr>
        <p:blipFill>
          <a:blip r:embed="rId2"/>
          <a:stretch>
            <a:fillRect/>
          </a:stretch>
        </p:blipFill>
        <p:spPr>
          <a:xfrm>
            <a:off x="0" y="0"/>
            <a:ext cx="12192000" cy="2485926"/>
          </a:xfrm>
          <a:prstGeom prst="rect">
            <a:avLst/>
          </a:prstGeom>
        </p:spPr>
      </p:pic>
      <p:pic>
        <p:nvPicPr>
          <p:cNvPr id="5" name="Graphic 4">
            <a:extLst>
              <a:ext uri="{FF2B5EF4-FFF2-40B4-BE49-F238E27FC236}">
                <a16:creationId xmlns:a16="http://schemas.microsoft.com/office/drawing/2014/main" id="{03EA7442-0EBF-16FB-407F-31B648A99F7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30178" r="4892" b="21056"/>
          <a:stretch/>
        </p:blipFill>
        <p:spPr>
          <a:xfrm flipH="1" flipV="1">
            <a:off x="-38500" y="0"/>
            <a:ext cx="11595475" cy="2481942"/>
          </a:xfrm>
          <a:custGeom>
            <a:avLst/>
            <a:gdLst>
              <a:gd name="connsiteX0" fmla="*/ 11595475 w 11595475"/>
              <a:gd name="connsiteY0" fmla="*/ 2481942 h 2481942"/>
              <a:gd name="connsiteX1" fmla="*/ 0 w 11595475"/>
              <a:gd name="connsiteY1" fmla="*/ 2481942 h 2481942"/>
              <a:gd name="connsiteX2" fmla="*/ 0 w 11595475"/>
              <a:gd name="connsiteY2" fmla="*/ 0 h 2481942"/>
              <a:gd name="connsiteX3" fmla="*/ 11595475 w 11595475"/>
              <a:gd name="connsiteY3" fmla="*/ 0 h 2481942"/>
            </a:gdLst>
            <a:ahLst/>
            <a:cxnLst>
              <a:cxn ang="0">
                <a:pos x="connsiteX0" y="connsiteY0"/>
              </a:cxn>
              <a:cxn ang="0">
                <a:pos x="connsiteX1" y="connsiteY1"/>
              </a:cxn>
              <a:cxn ang="0">
                <a:pos x="connsiteX2" y="connsiteY2"/>
              </a:cxn>
              <a:cxn ang="0">
                <a:pos x="connsiteX3" y="connsiteY3"/>
              </a:cxn>
            </a:cxnLst>
            <a:rect l="l" t="t" r="r" b="b"/>
            <a:pathLst>
              <a:path w="11595475" h="2481942">
                <a:moveTo>
                  <a:pt x="11595475" y="2481942"/>
                </a:moveTo>
                <a:lnTo>
                  <a:pt x="0" y="2481942"/>
                </a:lnTo>
                <a:lnTo>
                  <a:pt x="0" y="0"/>
                </a:lnTo>
                <a:lnTo>
                  <a:pt x="11595475" y="0"/>
                </a:lnTo>
                <a:close/>
              </a:path>
            </a:pathLst>
          </a:custGeom>
        </p:spPr>
      </p:pic>
      <p:grpSp>
        <p:nvGrpSpPr>
          <p:cNvPr id="16" name="Group 15">
            <a:extLst>
              <a:ext uri="{FF2B5EF4-FFF2-40B4-BE49-F238E27FC236}">
                <a16:creationId xmlns:a16="http://schemas.microsoft.com/office/drawing/2014/main" id="{A43B0453-74F0-558D-3597-CA1571087BA0}"/>
              </a:ext>
            </a:extLst>
          </p:cNvPr>
          <p:cNvGrpSpPr>
            <a:grpSpLocks noChangeAspect="1"/>
          </p:cNvGrpSpPr>
          <p:nvPr userDrawn="1"/>
        </p:nvGrpSpPr>
        <p:grpSpPr>
          <a:xfrm>
            <a:off x="11059042" y="294820"/>
            <a:ext cx="675758" cy="685800"/>
            <a:chOff x="1100634" y="3229022"/>
            <a:chExt cx="1544668" cy="1567623"/>
          </a:xfrm>
        </p:grpSpPr>
        <p:sp>
          <p:nvSpPr>
            <p:cNvPr id="17" name="Freeform: Shape 16">
              <a:extLst>
                <a:ext uri="{FF2B5EF4-FFF2-40B4-BE49-F238E27FC236}">
                  <a16:creationId xmlns:a16="http://schemas.microsoft.com/office/drawing/2014/main" id="{B07D7314-264B-A2EC-05DF-0A2F4F275108}"/>
                </a:ext>
              </a:extLst>
            </p:cNvPr>
            <p:cNvSpPr/>
            <p:nvPr/>
          </p:nvSpPr>
          <p:spPr>
            <a:xfrm>
              <a:off x="1267817" y="3475715"/>
              <a:ext cx="224698" cy="224585"/>
            </a:xfrm>
            <a:custGeom>
              <a:avLst/>
              <a:gdLst>
                <a:gd name="connsiteX0" fmla="*/ 90277 w 224698"/>
                <a:gd name="connsiteY0" fmla="*/ 2100 h 224585"/>
                <a:gd name="connsiteX1" fmla="*/ 222579 w 224698"/>
                <a:gd name="connsiteY1" fmla="*/ 134307 h 224585"/>
                <a:gd name="connsiteX2" fmla="*/ 134282 w 224698"/>
                <a:gd name="connsiteY2" fmla="*/ 222508 h 224585"/>
                <a:gd name="connsiteX3" fmla="*/ 2075 w 224698"/>
                <a:gd name="connsiteY3" fmla="*/ 90396 h 224585"/>
                <a:gd name="connsiteX4" fmla="*/ 90277 w 224698"/>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98" h="224585">
                  <a:moveTo>
                    <a:pt x="90277" y="2100"/>
                  </a:moveTo>
                  <a:cubicBezTo>
                    <a:pt x="169430" y="-12950"/>
                    <a:pt x="237724" y="55154"/>
                    <a:pt x="222579" y="134307"/>
                  </a:cubicBezTo>
                  <a:cubicBezTo>
                    <a:pt x="214197" y="178503"/>
                    <a:pt x="178478" y="214126"/>
                    <a:pt x="134282" y="222508"/>
                  </a:cubicBezTo>
                  <a:cubicBezTo>
                    <a:pt x="55225" y="237462"/>
                    <a:pt x="-12879" y="169454"/>
                    <a:pt x="2075" y="90396"/>
                  </a:cubicBezTo>
                  <a:cubicBezTo>
                    <a:pt x="10457" y="46200"/>
                    <a:pt x="46081" y="10577"/>
                    <a:pt x="90277" y="2195"/>
                  </a:cubicBezTo>
                </a:path>
              </a:pathLst>
            </a:custGeom>
            <a:solidFill>
              <a:srgbClr val="4A6EB5"/>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CEAF8AB-9489-8FA1-E310-D59899099A70}"/>
                </a:ext>
              </a:extLst>
            </p:cNvPr>
            <p:cNvSpPr/>
            <p:nvPr/>
          </p:nvSpPr>
          <p:spPr>
            <a:xfrm>
              <a:off x="2229078" y="4343919"/>
              <a:ext cx="224605" cy="224585"/>
            </a:xfrm>
            <a:custGeom>
              <a:avLst/>
              <a:gdLst>
                <a:gd name="connsiteX0" fmla="*/ 90184 w 224605"/>
                <a:gd name="connsiteY0" fmla="*/ 2100 h 224585"/>
                <a:gd name="connsiteX1" fmla="*/ 222486 w 224605"/>
                <a:gd name="connsiteY1" fmla="*/ 134307 h 224585"/>
                <a:gd name="connsiteX2" fmla="*/ 134189 w 224605"/>
                <a:gd name="connsiteY2" fmla="*/ 222508 h 224585"/>
                <a:gd name="connsiteX3" fmla="*/ 2078 w 224605"/>
                <a:gd name="connsiteY3" fmla="*/ 90396 h 224585"/>
                <a:gd name="connsiteX4" fmla="*/ 90184 w 224605"/>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05" h="224585">
                  <a:moveTo>
                    <a:pt x="90184" y="2100"/>
                  </a:moveTo>
                  <a:cubicBezTo>
                    <a:pt x="169337" y="-12950"/>
                    <a:pt x="237631" y="55154"/>
                    <a:pt x="222486" y="134307"/>
                  </a:cubicBezTo>
                  <a:cubicBezTo>
                    <a:pt x="214104" y="178503"/>
                    <a:pt x="178385" y="214126"/>
                    <a:pt x="134189" y="222508"/>
                  </a:cubicBezTo>
                  <a:cubicBezTo>
                    <a:pt x="55132" y="237462"/>
                    <a:pt x="-12877" y="169454"/>
                    <a:pt x="2078" y="90396"/>
                  </a:cubicBezTo>
                  <a:cubicBezTo>
                    <a:pt x="10364" y="46200"/>
                    <a:pt x="45988" y="10577"/>
                    <a:pt x="90184" y="2195"/>
                  </a:cubicBezTo>
                </a:path>
              </a:pathLst>
            </a:custGeom>
            <a:solidFill>
              <a:srgbClr val="4A6EB5"/>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8F86281-787E-56CC-7F0B-D30016431C4A}"/>
                </a:ext>
              </a:extLst>
            </p:cNvPr>
            <p:cNvSpPr/>
            <p:nvPr/>
          </p:nvSpPr>
          <p:spPr>
            <a:xfrm>
              <a:off x="2167070" y="3401325"/>
              <a:ext cx="224607" cy="224585"/>
            </a:xfrm>
            <a:custGeom>
              <a:avLst/>
              <a:gdLst>
                <a:gd name="connsiteX0" fmla="*/ 90184 w 224607"/>
                <a:gd name="connsiteY0" fmla="*/ 2100 h 224585"/>
                <a:gd name="connsiteX1" fmla="*/ 222486 w 224607"/>
                <a:gd name="connsiteY1" fmla="*/ 134307 h 224585"/>
                <a:gd name="connsiteX2" fmla="*/ 134189 w 224607"/>
                <a:gd name="connsiteY2" fmla="*/ 222508 h 224585"/>
                <a:gd name="connsiteX3" fmla="*/ 2078 w 224607"/>
                <a:gd name="connsiteY3" fmla="*/ 90396 h 224585"/>
                <a:gd name="connsiteX4" fmla="*/ 90184 w 224607"/>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07" h="224585">
                  <a:moveTo>
                    <a:pt x="90184" y="2100"/>
                  </a:moveTo>
                  <a:cubicBezTo>
                    <a:pt x="169432" y="-12950"/>
                    <a:pt x="237631" y="55154"/>
                    <a:pt x="222486" y="134307"/>
                  </a:cubicBezTo>
                  <a:cubicBezTo>
                    <a:pt x="214104" y="178503"/>
                    <a:pt x="178385" y="214126"/>
                    <a:pt x="134189" y="222508"/>
                  </a:cubicBezTo>
                  <a:cubicBezTo>
                    <a:pt x="55132" y="237462"/>
                    <a:pt x="-12877" y="169454"/>
                    <a:pt x="2078" y="90396"/>
                  </a:cubicBezTo>
                  <a:cubicBezTo>
                    <a:pt x="10364" y="46200"/>
                    <a:pt x="45988" y="10577"/>
                    <a:pt x="90184" y="2195"/>
                  </a:cubicBezTo>
                </a:path>
              </a:pathLst>
            </a:custGeom>
            <a:solidFill>
              <a:srgbClr val="50B768"/>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FBF0840-D487-75D9-7002-18D04205581A}"/>
                </a:ext>
              </a:extLst>
            </p:cNvPr>
            <p:cNvSpPr/>
            <p:nvPr/>
          </p:nvSpPr>
          <p:spPr>
            <a:xfrm>
              <a:off x="1366973" y="4418404"/>
              <a:ext cx="224698" cy="224585"/>
            </a:xfrm>
            <a:custGeom>
              <a:avLst/>
              <a:gdLst>
                <a:gd name="connsiteX0" fmla="*/ 90277 w 224698"/>
                <a:gd name="connsiteY0" fmla="*/ 2100 h 224585"/>
                <a:gd name="connsiteX1" fmla="*/ 222579 w 224698"/>
                <a:gd name="connsiteY1" fmla="*/ 134307 h 224585"/>
                <a:gd name="connsiteX2" fmla="*/ 134282 w 224698"/>
                <a:gd name="connsiteY2" fmla="*/ 222508 h 224585"/>
                <a:gd name="connsiteX3" fmla="*/ 2075 w 224698"/>
                <a:gd name="connsiteY3" fmla="*/ 90396 h 224585"/>
                <a:gd name="connsiteX4" fmla="*/ 90277 w 224698"/>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98" h="224585">
                  <a:moveTo>
                    <a:pt x="90277" y="2100"/>
                  </a:moveTo>
                  <a:cubicBezTo>
                    <a:pt x="169430" y="-12950"/>
                    <a:pt x="237724" y="55154"/>
                    <a:pt x="222579" y="134307"/>
                  </a:cubicBezTo>
                  <a:cubicBezTo>
                    <a:pt x="214197" y="178503"/>
                    <a:pt x="178478" y="214126"/>
                    <a:pt x="134282" y="222508"/>
                  </a:cubicBezTo>
                  <a:cubicBezTo>
                    <a:pt x="55225" y="237462"/>
                    <a:pt x="-12879" y="169454"/>
                    <a:pt x="2075" y="90396"/>
                  </a:cubicBezTo>
                  <a:cubicBezTo>
                    <a:pt x="10457" y="46200"/>
                    <a:pt x="46081" y="10577"/>
                    <a:pt x="90277" y="2195"/>
                  </a:cubicBezTo>
                </a:path>
              </a:pathLst>
            </a:custGeom>
            <a:solidFill>
              <a:srgbClr val="50B768"/>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2A6470F-BE25-F10F-B69C-B21F0EBE03BE}"/>
                </a:ext>
              </a:extLst>
            </p:cNvPr>
            <p:cNvSpPr/>
            <p:nvPr/>
          </p:nvSpPr>
          <p:spPr>
            <a:xfrm>
              <a:off x="1713853" y="3229022"/>
              <a:ext cx="870585" cy="793813"/>
            </a:xfrm>
            <a:custGeom>
              <a:avLst/>
              <a:gdLst>
                <a:gd name="connsiteX0" fmla="*/ 0 w 870585"/>
                <a:gd name="connsiteY0" fmla="*/ 513112 h 793813"/>
                <a:gd name="connsiteX1" fmla="*/ 870585 w 870585"/>
                <a:gd name="connsiteY1" fmla="*/ 793814 h 793813"/>
                <a:gd name="connsiteX2" fmla="*/ 272796 w 870585"/>
                <a:gd name="connsiteY2" fmla="*/ 396907 h 793813"/>
                <a:gd name="connsiteX3" fmla="*/ 401193 w 870585"/>
                <a:gd name="connsiteY3" fmla="*/ 0 h 793813"/>
                <a:gd name="connsiteX4" fmla="*/ 0 w 870585"/>
                <a:gd name="connsiteY4" fmla="*/ 513207 h 79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85" h="793813">
                  <a:moveTo>
                    <a:pt x="0" y="513112"/>
                  </a:moveTo>
                  <a:cubicBezTo>
                    <a:pt x="0" y="513112"/>
                    <a:pt x="507492" y="428911"/>
                    <a:pt x="870585" y="793814"/>
                  </a:cubicBezTo>
                  <a:cubicBezTo>
                    <a:pt x="698087" y="503111"/>
                    <a:pt x="427292" y="406908"/>
                    <a:pt x="272796" y="396907"/>
                  </a:cubicBezTo>
                  <a:cubicBezTo>
                    <a:pt x="326993" y="296704"/>
                    <a:pt x="381191" y="226505"/>
                    <a:pt x="401193" y="0"/>
                  </a:cubicBezTo>
                  <a:cubicBezTo>
                    <a:pt x="320993" y="182404"/>
                    <a:pt x="224695" y="354806"/>
                    <a:pt x="0" y="513207"/>
                  </a:cubicBezTo>
                </a:path>
              </a:pathLst>
            </a:custGeom>
            <a:solidFill>
              <a:srgbClr val="50B768"/>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6E18844-9BF2-3AA4-B6CB-09969173738D}"/>
                </a:ext>
              </a:extLst>
            </p:cNvPr>
            <p:cNvSpPr/>
            <p:nvPr/>
          </p:nvSpPr>
          <p:spPr>
            <a:xfrm>
              <a:off x="1156450" y="4002737"/>
              <a:ext cx="870585" cy="793908"/>
            </a:xfrm>
            <a:custGeom>
              <a:avLst/>
              <a:gdLst>
                <a:gd name="connsiteX0" fmla="*/ 870585 w 870585"/>
                <a:gd name="connsiteY0" fmla="*/ 280702 h 793908"/>
                <a:gd name="connsiteX1" fmla="*/ 0 w 870585"/>
                <a:gd name="connsiteY1" fmla="*/ 0 h 793908"/>
                <a:gd name="connsiteX2" fmla="*/ 597789 w 870585"/>
                <a:gd name="connsiteY2" fmla="*/ 397002 h 793908"/>
                <a:gd name="connsiteX3" fmla="*/ 469392 w 870585"/>
                <a:gd name="connsiteY3" fmla="*/ 793909 h 793908"/>
                <a:gd name="connsiteX4" fmla="*/ 870585 w 870585"/>
                <a:gd name="connsiteY4" fmla="*/ 280702 h 79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85" h="793908">
                  <a:moveTo>
                    <a:pt x="870585" y="280702"/>
                  </a:moveTo>
                  <a:cubicBezTo>
                    <a:pt x="870585" y="280702"/>
                    <a:pt x="363093" y="364903"/>
                    <a:pt x="0" y="0"/>
                  </a:cubicBezTo>
                  <a:cubicBezTo>
                    <a:pt x="172498" y="290703"/>
                    <a:pt x="443294" y="386906"/>
                    <a:pt x="597789" y="397002"/>
                  </a:cubicBezTo>
                  <a:cubicBezTo>
                    <a:pt x="543592" y="497205"/>
                    <a:pt x="489395" y="567404"/>
                    <a:pt x="469392" y="793909"/>
                  </a:cubicBezTo>
                  <a:cubicBezTo>
                    <a:pt x="549593" y="611505"/>
                    <a:pt x="645890" y="439103"/>
                    <a:pt x="870585" y="280702"/>
                  </a:cubicBezTo>
                </a:path>
              </a:pathLst>
            </a:custGeom>
            <a:solidFill>
              <a:srgbClr val="50B768"/>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E816FEE-7411-F654-9A93-F45DD1B38C06}"/>
                </a:ext>
              </a:extLst>
            </p:cNvPr>
            <p:cNvSpPr/>
            <p:nvPr/>
          </p:nvSpPr>
          <p:spPr>
            <a:xfrm>
              <a:off x="1851394" y="3897391"/>
              <a:ext cx="793908" cy="870585"/>
            </a:xfrm>
            <a:custGeom>
              <a:avLst/>
              <a:gdLst>
                <a:gd name="connsiteX0" fmla="*/ 280702 w 793908"/>
                <a:gd name="connsiteY0" fmla="*/ 0 h 870585"/>
                <a:gd name="connsiteX1" fmla="*/ 0 w 793908"/>
                <a:gd name="connsiteY1" fmla="*/ 870585 h 870585"/>
                <a:gd name="connsiteX2" fmla="*/ 397002 w 793908"/>
                <a:gd name="connsiteY2" fmla="*/ 272891 h 870585"/>
                <a:gd name="connsiteX3" fmla="*/ 793909 w 793908"/>
                <a:gd name="connsiteY3" fmla="*/ 401288 h 870585"/>
                <a:gd name="connsiteX4" fmla="*/ 280702 w 793908"/>
                <a:gd name="connsiteY4" fmla="*/ 95 h 87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908" h="870585">
                  <a:moveTo>
                    <a:pt x="280702" y="0"/>
                  </a:moveTo>
                  <a:cubicBezTo>
                    <a:pt x="280702" y="0"/>
                    <a:pt x="364903" y="507492"/>
                    <a:pt x="0" y="870585"/>
                  </a:cubicBezTo>
                  <a:cubicBezTo>
                    <a:pt x="290703" y="698087"/>
                    <a:pt x="386906" y="427292"/>
                    <a:pt x="397002" y="272891"/>
                  </a:cubicBezTo>
                  <a:cubicBezTo>
                    <a:pt x="497205" y="327088"/>
                    <a:pt x="567404" y="381190"/>
                    <a:pt x="793909" y="401288"/>
                  </a:cubicBezTo>
                  <a:cubicBezTo>
                    <a:pt x="611505" y="320992"/>
                    <a:pt x="439103" y="224790"/>
                    <a:pt x="280702" y="95"/>
                  </a:cubicBezTo>
                </a:path>
              </a:pathLst>
            </a:custGeom>
            <a:solidFill>
              <a:srgbClr val="4A6EB5"/>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1AEA767-3DFC-125C-8A71-6ADEF9F8E25C}"/>
                </a:ext>
              </a:extLst>
            </p:cNvPr>
            <p:cNvSpPr/>
            <p:nvPr/>
          </p:nvSpPr>
          <p:spPr>
            <a:xfrm>
              <a:off x="1100634" y="3271027"/>
              <a:ext cx="793908" cy="870584"/>
            </a:xfrm>
            <a:custGeom>
              <a:avLst/>
              <a:gdLst>
                <a:gd name="connsiteX0" fmla="*/ 513207 w 793908"/>
                <a:gd name="connsiteY0" fmla="*/ 870585 h 870584"/>
                <a:gd name="connsiteX1" fmla="*/ 793909 w 793908"/>
                <a:gd name="connsiteY1" fmla="*/ 0 h 870584"/>
                <a:gd name="connsiteX2" fmla="*/ 396907 w 793908"/>
                <a:gd name="connsiteY2" fmla="*/ 597789 h 870584"/>
                <a:gd name="connsiteX3" fmla="*/ 0 w 793908"/>
                <a:gd name="connsiteY3" fmla="*/ 469392 h 870584"/>
                <a:gd name="connsiteX4" fmla="*/ 513207 w 793908"/>
                <a:gd name="connsiteY4" fmla="*/ 870585 h 87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908" h="870584">
                  <a:moveTo>
                    <a:pt x="513207" y="870585"/>
                  </a:moveTo>
                  <a:cubicBezTo>
                    <a:pt x="513207" y="870585"/>
                    <a:pt x="429006" y="363093"/>
                    <a:pt x="793909" y="0"/>
                  </a:cubicBezTo>
                  <a:cubicBezTo>
                    <a:pt x="503206" y="172498"/>
                    <a:pt x="407003" y="443294"/>
                    <a:pt x="396907" y="597789"/>
                  </a:cubicBezTo>
                  <a:cubicBezTo>
                    <a:pt x="296704" y="543592"/>
                    <a:pt x="226505" y="489490"/>
                    <a:pt x="0" y="469392"/>
                  </a:cubicBezTo>
                  <a:cubicBezTo>
                    <a:pt x="182404" y="549593"/>
                    <a:pt x="354806" y="645890"/>
                    <a:pt x="513207" y="870585"/>
                  </a:cubicBezTo>
                </a:path>
              </a:pathLst>
            </a:custGeom>
            <a:solidFill>
              <a:srgbClr val="4A6EB5"/>
            </a:solidFill>
            <a:ln w="9525" cap="flat">
              <a:noFill/>
              <a:prstDash val="solid"/>
              <a:miter/>
            </a:ln>
          </p:spPr>
          <p:txBody>
            <a:bodyPr rtlCol="0" anchor="ctr"/>
            <a:lstStyle/>
            <a:p>
              <a:endParaRPr lang="en-US"/>
            </a:p>
          </p:txBody>
        </p:sp>
      </p:grpSp>
      <p:sp>
        <p:nvSpPr>
          <p:cNvPr id="25" name="Title 2">
            <a:extLst>
              <a:ext uri="{FF2B5EF4-FFF2-40B4-BE49-F238E27FC236}">
                <a16:creationId xmlns:a16="http://schemas.microsoft.com/office/drawing/2014/main" id="{D002DC25-82C4-39BA-57A1-04921DF314F5}"/>
              </a:ext>
            </a:extLst>
          </p:cNvPr>
          <p:cNvSpPr>
            <a:spLocks noGrp="1"/>
          </p:cNvSpPr>
          <p:nvPr>
            <p:ph type="title" hasCustomPrompt="1"/>
          </p:nvPr>
        </p:nvSpPr>
        <p:spPr>
          <a:xfrm>
            <a:off x="457200" y="266699"/>
            <a:ext cx="10332720" cy="484632"/>
          </a:xfrm>
        </p:spPr>
        <p:txBody>
          <a:bodyPr/>
          <a:lstStyle>
            <a:lvl1pPr>
              <a:lnSpc>
                <a:spcPct val="100000"/>
              </a:lnSpc>
              <a:defRPr/>
            </a:lvl1pPr>
          </a:lstStyle>
          <a:p>
            <a:r>
              <a:rPr lang="en-US"/>
              <a:t>Click to edit master title style</a:t>
            </a:r>
          </a:p>
        </p:txBody>
      </p:sp>
      <p:grpSp>
        <p:nvGrpSpPr>
          <p:cNvPr id="4" name="Group 3">
            <a:extLst>
              <a:ext uri="{FF2B5EF4-FFF2-40B4-BE49-F238E27FC236}">
                <a16:creationId xmlns:a16="http://schemas.microsoft.com/office/drawing/2014/main" id="{A3F47541-2BDA-7852-42E4-EC961C3F196A}"/>
              </a:ext>
            </a:extLst>
          </p:cNvPr>
          <p:cNvGrpSpPr/>
          <p:nvPr userDrawn="1"/>
        </p:nvGrpSpPr>
        <p:grpSpPr>
          <a:xfrm>
            <a:off x="0" y="6286513"/>
            <a:ext cx="12192000" cy="571494"/>
            <a:chOff x="0" y="6379370"/>
            <a:chExt cx="9144000" cy="478631"/>
          </a:xfrm>
        </p:grpSpPr>
        <p:sp>
          <p:nvSpPr>
            <p:cNvPr id="6" name="Freeform: Shape 5">
              <a:extLst>
                <a:ext uri="{FF2B5EF4-FFF2-40B4-BE49-F238E27FC236}">
                  <a16:creationId xmlns:a16="http://schemas.microsoft.com/office/drawing/2014/main" id="{0B387367-75EA-226F-3D50-2BE0957B78DA}"/>
                </a:ext>
              </a:extLst>
            </p:cNvPr>
            <p:cNvSpPr/>
            <p:nvPr userDrawn="1"/>
          </p:nvSpPr>
          <p:spPr>
            <a:xfrm>
              <a:off x="0" y="6391274"/>
              <a:ext cx="9144000" cy="466727"/>
            </a:xfrm>
            <a:custGeom>
              <a:avLst/>
              <a:gdLst>
                <a:gd name="connsiteX0" fmla="*/ 2286000 w 12192000"/>
                <a:gd name="connsiteY0" fmla="*/ 1617 h 590859"/>
                <a:gd name="connsiteX1" fmla="*/ 12192000 w 12192000"/>
                <a:gd name="connsiteY1" fmla="*/ 153982 h 590859"/>
                <a:gd name="connsiteX2" fmla="*/ 12192000 w 12192000"/>
                <a:gd name="connsiteY2" fmla="*/ 590859 h 590859"/>
                <a:gd name="connsiteX3" fmla="*/ 0 w 12192000"/>
                <a:gd name="connsiteY3" fmla="*/ 590859 h 590859"/>
                <a:gd name="connsiteX4" fmla="*/ 0 w 12192000"/>
                <a:gd name="connsiteY4" fmla="*/ 153982 h 590859"/>
                <a:gd name="connsiteX5" fmla="*/ 2286000 w 12192000"/>
                <a:gd name="connsiteY5" fmla="*/ 1617 h 59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90859">
                  <a:moveTo>
                    <a:pt x="2286000" y="1617"/>
                  </a:moveTo>
                  <a:cubicBezTo>
                    <a:pt x="5588000" y="-35629"/>
                    <a:pt x="8890000" y="587378"/>
                    <a:pt x="12192000" y="153982"/>
                  </a:cubicBezTo>
                  <a:lnTo>
                    <a:pt x="12192000" y="590859"/>
                  </a:lnTo>
                  <a:lnTo>
                    <a:pt x="0" y="590859"/>
                  </a:lnTo>
                  <a:lnTo>
                    <a:pt x="0" y="153982"/>
                  </a:lnTo>
                  <a:cubicBezTo>
                    <a:pt x="762000" y="53968"/>
                    <a:pt x="1524000" y="10212"/>
                    <a:pt x="2286000" y="1617"/>
                  </a:cubicBezTo>
                  <a:close/>
                </a:path>
              </a:pathLst>
            </a:cu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Freeform: Shape 6">
              <a:extLst>
                <a:ext uri="{FF2B5EF4-FFF2-40B4-BE49-F238E27FC236}">
                  <a16:creationId xmlns:a16="http://schemas.microsoft.com/office/drawing/2014/main" id="{061F5E9F-48D0-956E-B478-3FF01704DBD5}"/>
                </a:ext>
              </a:extLst>
            </p:cNvPr>
            <p:cNvSpPr/>
            <p:nvPr userDrawn="1"/>
          </p:nvSpPr>
          <p:spPr>
            <a:xfrm>
              <a:off x="0" y="6462295"/>
              <a:ext cx="6179344" cy="395703"/>
            </a:xfrm>
            <a:custGeom>
              <a:avLst/>
              <a:gdLst>
                <a:gd name="connsiteX0" fmla="*/ 1240632 w 9918700"/>
                <a:gd name="connsiteY0" fmla="*/ 2363 h 495299"/>
                <a:gd name="connsiteX1" fmla="*/ 9918700 w 9918700"/>
                <a:gd name="connsiteY1" fmla="*/ 225059 h 495299"/>
                <a:gd name="connsiteX2" fmla="*/ 9918700 w 9918700"/>
                <a:gd name="connsiteY2" fmla="*/ 495299 h 495299"/>
                <a:gd name="connsiteX3" fmla="*/ 0 w 9918700"/>
                <a:gd name="connsiteY3" fmla="*/ 495299 h 495299"/>
                <a:gd name="connsiteX4" fmla="*/ 0 w 9918700"/>
                <a:gd name="connsiteY4" fmla="*/ 95514 h 495299"/>
                <a:gd name="connsiteX5" fmla="*/ 239316 w 9918700"/>
                <a:gd name="connsiteY5" fmla="*/ 63605 h 495299"/>
                <a:gd name="connsiteX6" fmla="*/ 1240632 w 9918700"/>
                <a:gd name="connsiteY6" fmla="*/ 2363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8700" h="495299">
                  <a:moveTo>
                    <a:pt x="1240632" y="2363"/>
                  </a:moveTo>
                  <a:cubicBezTo>
                    <a:pt x="4133321" y="-52077"/>
                    <a:pt x="7026011" y="858511"/>
                    <a:pt x="9918700" y="225059"/>
                  </a:cubicBezTo>
                  <a:lnTo>
                    <a:pt x="9918700" y="495299"/>
                  </a:lnTo>
                  <a:lnTo>
                    <a:pt x="0" y="495299"/>
                  </a:lnTo>
                  <a:lnTo>
                    <a:pt x="0" y="95514"/>
                  </a:lnTo>
                  <a:lnTo>
                    <a:pt x="239316" y="63605"/>
                  </a:lnTo>
                  <a:cubicBezTo>
                    <a:pt x="573088" y="27773"/>
                    <a:pt x="906860" y="8644"/>
                    <a:pt x="1240632" y="2363"/>
                  </a:cubicBezTo>
                  <a:close/>
                </a:path>
              </a:pathLst>
            </a:custGeom>
            <a:gradFill>
              <a:gsLst>
                <a:gs pos="0">
                  <a:schemeClr val="bg1">
                    <a:alpha val="25000"/>
                  </a:schemeClr>
                </a:gs>
                <a:gs pos="100000">
                  <a:schemeClr val="accent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8" name="Freeform: Shape 7">
              <a:extLst>
                <a:ext uri="{FF2B5EF4-FFF2-40B4-BE49-F238E27FC236}">
                  <a16:creationId xmlns:a16="http://schemas.microsoft.com/office/drawing/2014/main" id="{7B8B6166-7A74-703D-0CA2-ED57CB1E21C5}"/>
                </a:ext>
              </a:extLst>
            </p:cNvPr>
            <p:cNvSpPr/>
            <p:nvPr userDrawn="1"/>
          </p:nvSpPr>
          <p:spPr>
            <a:xfrm>
              <a:off x="0" y="6379370"/>
              <a:ext cx="8286750" cy="431006"/>
            </a:xfrm>
            <a:custGeom>
              <a:avLst/>
              <a:gdLst>
                <a:gd name="connsiteX0" fmla="*/ 2286000 w 12192000"/>
                <a:gd name="connsiteY0" fmla="*/ 1617 h 590859"/>
                <a:gd name="connsiteX1" fmla="*/ 12192000 w 12192000"/>
                <a:gd name="connsiteY1" fmla="*/ 153982 h 590859"/>
                <a:gd name="connsiteX2" fmla="*/ 12192000 w 12192000"/>
                <a:gd name="connsiteY2" fmla="*/ 590859 h 590859"/>
                <a:gd name="connsiteX3" fmla="*/ 0 w 12192000"/>
                <a:gd name="connsiteY3" fmla="*/ 590859 h 590859"/>
                <a:gd name="connsiteX4" fmla="*/ 0 w 12192000"/>
                <a:gd name="connsiteY4" fmla="*/ 153982 h 590859"/>
                <a:gd name="connsiteX5" fmla="*/ 2286000 w 12192000"/>
                <a:gd name="connsiteY5" fmla="*/ 1617 h 590859"/>
                <a:gd name="connsiteX0" fmla="*/ 12192000 w 12283440"/>
                <a:gd name="connsiteY0" fmla="*/ 590859 h 677679"/>
                <a:gd name="connsiteX1" fmla="*/ 0 w 12283440"/>
                <a:gd name="connsiteY1" fmla="*/ 590859 h 677679"/>
                <a:gd name="connsiteX2" fmla="*/ 0 w 12283440"/>
                <a:gd name="connsiteY2" fmla="*/ 153982 h 677679"/>
                <a:gd name="connsiteX3" fmla="*/ 2286000 w 12283440"/>
                <a:gd name="connsiteY3" fmla="*/ 1617 h 677679"/>
                <a:gd name="connsiteX4" fmla="*/ 12192000 w 12283440"/>
                <a:gd name="connsiteY4" fmla="*/ 153982 h 677679"/>
                <a:gd name="connsiteX5" fmla="*/ 12283440 w 12283440"/>
                <a:gd name="connsiteY5" fmla="*/ 677679 h 677679"/>
                <a:gd name="connsiteX0" fmla="*/ 12192000 w 12192000"/>
                <a:gd name="connsiteY0" fmla="*/ 590859 h 590859"/>
                <a:gd name="connsiteX1" fmla="*/ 0 w 12192000"/>
                <a:gd name="connsiteY1" fmla="*/ 590859 h 590859"/>
                <a:gd name="connsiteX2" fmla="*/ 0 w 12192000"/>
                <a:gd name="connsiteY2" fmla="*/ 153982 h 590859"/>
                <a:gd name="connsiteX3" fmla="*/ 2286000 w 12192000"/>
                <a:gd name="connsiteY3" fmla="*/ 1617 h 590859"/>
                <a:gd name="connsiteX4" fmla="*/ 12192000 w 12192000"/>
                <a:gd name="connsiteY4" fmla="*/ 153982 h 590859"/>
                <a:gd name="connsiteX0" fmla="*/ 0 w 12192000"/>
                <a:gd name="connsiteY0" fmla="*/ 590859 h 590859"/>
                <a:gd name="connsiteX1" fmla="*/ 0 w 12192000"/>
                <a:gd name="connsiteY1" fmla="*/ 153982 h 590859"/>
                <a:gd name="connsiteX2" fmla="*/ 2286000 w 12192000"/>
                <a:gd name="connsiteY2" fmla="*/ 1617 h 590859"/>
                <a:gd name="connsiteX3" fmla="*/ 12192000 w 12192000"/>
                <a:gd name="connsiteY3" fmla="*/ 153982 h 590859"/>
                <a:gd name="connsiteX0" fmla="*/ 0 w 12192000"/>
                <a:gd name="connsiteY0" fmla="*/ 153982 h 307964"/>
                <a:gd name="connsiteX1" fmla="*/ 2286000 w 12192000"/>
                <a:gd name="connsiteY1" fmla="*/ 1617 h 307964"/>
                <a:gd name="connsiteX2" fmla="*/ 12192000 w 12192000"/>
                <a:gd name="connsiteY2" fmla="*/ 153982 h 307964"/>
              </a:gdLst>
              <a:ahLst/>
              <a:cxnLst>
                <a:cxn ang="0">
                  <a:pos x="connsiteX0" y="connsiteY0"/>
                </a:cxn>
                <a:cxn ang="0">
                  <a:pos x="connsiteX1" y="connsiteY1"/>
                </a:cxn>
                <a:cxn ang="0">
                  <a:pos x="connsiteX2" y="connsiteY2"/>
                </a:cxn>
              </a:cxnLst>
              <a:rect l="l" t="t" r="r" b="b"/>
              <a:pathLst>
                <a:path w="12192000" h="307964">
                  <a:moveTo>
                    <a:pt x="0" y="153982"/>
                  </a:moveTo>
                  <a:cubicBezTo>
                    <a:pt x="762000" y="53968"/>
                    <a:pt x="1524000" y="10212"/>
                    <a:pt x="2286000" y="1617"/>
                  </a:cubicBezTo>
                  <a:cubicBezTo>
                    <a:pt x="5588000" y="-35629"/>
                    <a:pt x="8890000" y="587378"/>
                    <a:pt x="12192000" y="153982"/>
                  </a:cubicBezTo>
                </a:path>
              </a:pathLst>
            </a:custGeom>
            <a:noFill/>
            <a:ln>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9" name="TextBox 8">
            <a:extLst>
              <a:ext uri="{FF2B5EF4-FFF2-40B4-BE49-F238E27FC236}">
                <a16:creationId xmlns:a16="http://schemas.microsoft.com/office/drawing/2014/main" id="{092A4E20-3F79-122D-0E4E-368A0ECB4DC3}"/>
              </a:ext>
            </a:extLst>
          </p:cNvPr>
          <p:cNvSpPr txBox="1"/>
          <p:nvPr userDrawn="1"/>
        </p:nvSpPr>
        <p:spPr>
          <a:xfrm>
            <a:off x="457200" y="6534150"/>
            <a:ext cx="2743200" cy="274320"/>
          </a:xfrm>
          <a:prstGeom prst="rect">
            <a:avLst/>
          </a:prstGeom>
          <a:noFill/>
        </p:spPr>
        <p:txBody>
          <a:bodyPr wrap="square" lIns="0" tIns="0" rIns="0" bIns="0" rtlCol="0" anchor="ctr">
            <a:noAutofit/>
          </a:bodyPr>
          <a:lstStyle/>
          <a:p>
            <a:pPr algn="l"/>
            <a:r>
              <a:rPr lang="en-US" sz="900">
                <a:solidFill>
                  <a:schemeClr val="bg2"/>
                </a:solidFill>
                <a:latin typeface="Arial" panose="020B0604020202020204" pitchFamily="34" charset="0"/>
                <a:cs typeface="Arial" panose="020B0604020202020204" pitchFamily="34" charset="0"/>
              </a:rPr>
              <a:t>Confidential – Do not distribute. © 2024 </a:t>
            </a:r>
            <a:r>
              <a:rPr lang="en-US" sz="900" err="1">
                <a:solidFill>
                  <a:schemeClr val="bg2"/>
                </a:solidFill>
                <a:latin typeface="Arial" panose="020B0604020202020204" pitchFamily="34" charset="0"/>
                <a:cs typeface="Arial" panose="020B0604020202020204" pitchFamily="34" charset="0"/>
              </a:rPr>
              <a:t>Vatica</a:t>
            </a:r>
            <a:r>
              <a:rPr lang="en-US" sz="900">
                <a:solidFill>
                  <a:schemeClr val="bg2"/>
                </a:solidFill>
                <a:latin typeface="Arial" panose="020B0604020202020204" pitchFamily="34" charset="0"/>
                <a:cs typeface="Arial" panose="020B0604020202020204" pitchFamily="34" charset="0"/>
              </a:rPr>
              <a:t> Health</a:t>
            </a:r>
          </a:p>
        </p:txBody>
      </p:sp>
      <p:sp>
        <p:nvSpPr>
          <p:cNvPr id="10" name="TextBox 9">
            <a:extLst>
              <a:ext uri="{FF2B5EF4-FFF2-40B4-BE49-F238E27FC236}">
                <a16:creationId xmlns:a16="http://schemas.microsoft.com/office/drawing/2014/main" id="{924E8D71-CA86-7CA7-5C22-51CB6F849E65}"/>
              </a:ext>
            </a:extLst>
          </p:cNvPr>
          <p:cNvSpPr txBox="1"/>
          <p:nvPr userDrawn="1"/>
        </p:nvSpPr>
        <p:spPr>
          <a:xfrm>
            <a:off x="11551920" y="6534150"/>
            <a:ext cx="182880" cy="274320"/>
          </a:xfrm>
          <a:prstGeom prst="rect">
            <a:avLst/>
          </a:prstGeom>
          <a:noFill/>
        </p:spPr>
        <p:txBody>
          <a:bodyPr wrap="square" lIns="0" tIns="0" rIns="0" bIns="0" rtlCol="0" anchor="ctr">
            <a:noAutofit/>
          </a:bodyPr>
          <a:lstStyle/>
          <a:p>
            <a:pPr algn="ctr"/>
            <a:fld id="{6E50C3A9-A1C5-42D9-B08B-06176D99F5D4}" type="slidenum">
              <a:rPr lang="en-US" sz="900" smtClean="0">
                <a:solidFill>
                  <a:schemeClr val="bg2"/>
                </a:solidFill>
                <a:latin typeface="Arial" panose="020B0604020202020204" pitchFamily="34" charset="0"/>
                <a:cs typeface="Arial" panose="020B0604020202020204" pitchFamily="34" charset="0"/>
              </a:rPr>
              <a:pPr algn="ctr"/>
              <a:t>‹#›</a:t>
            </a:fld>
            <a:endParaRPr lang="en-US" sz="900">
              <a:solidFill>
                <a:schemeClr val="bg2"/>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0A5CD2CD-B4D8-4816-2D99-DDA9B8500A88}"/>
              </a:ext>
            </a:extLst>
          </p:cNvPr>
          <p:cNvSpPr>
            <a:spLocks/>
          </p:cNvSpPr>
          <p:nvPr userDrawn="1"/>
        </p:nvSpPr>
        <p:spPr>
          <a:xfrm flipH="1">
            <a:off x="6538114" y="1213224"/>
            <a:ext cx="4663740" cy="4927600"/>
          </a:xfrm>
          <a:prstGeom prst="roundRect">
            <a:avLst>
              <a:gd name="adj" fmla="val 3356"/>
            </a:avLst>
          </a:prstGeom>
          <a:solidFill>
            <a:schemeClr val="bg1"/>
          </a:solidFill>
          <a:ln w="9525">
            <a:solidFill>
              <a:schemeClr val="accent4">
                <a:lumMod val="90000"/>
              </a:schemeClr>
            </a:soli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14" name="Rectangle: Top Corners Rounded 13">
            <a:extLst>
              <a:ext uri="{FF2B5EF4-FFF2-40B4-BE49-F238E27FC236}">
                <a16:creationId xmlns:a16="http://schemas.microsoft.com/office/drawing/2014/main" id="{6ED06D07-862E-B3FC-04AD-DF7888D41F25}"/>
              </a:ext>
            </a:extLst>
          </p:cNvPr>
          <p:cNvSpPr/>
          <p:nvPr userDrawn="1"/>
        </p:nvSpPr>
        <p:spPr>
          <a:xfrm>
            <a:off x="6538114" y="1213224"/>
            <a:ext cx="4663740" cy="502920"/>
          </a:xfrm>
          <a:prstGeom prst="round2SameRect">
            <a:avLst>
              <a:gd name="adj1" fmla="val 22545"/>
              <a:gd name="adj2" fmla="val 0"/>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Title</a:t>
            </a:r>
          </a:p>
        </p:txBody>
      </p:sp>
      <p:cxnSp>
        <p:nvCxnSpPr>
          <p:cNvPr id="28" name="Straight Connector 27">
            <a:extLst>
              <a:ext uri="{FF2B5EF4-FFF2-40B4-BE49-F238E27FC236}">
                <a16:creationId xmlns:a16="http://schemas.microsoft.com/office/drawing/2014/main" id="{32168BCC-EE05-C06C-1D02-47323EE4B263}"/>
              </a:ext>
            </a:extLst>
          </p:cNvPr>
          <p:cNvCxnSpPr>
            <a:cxnSpLocks/>
          </p:cNvCxnSpPr>
          <p:nvPr userDrawn="1"/>
        </p:nvCxnSpPr>
        <p:spPr>
          <a:xfrm>
            <a:off x="6828715" y="5450100"/>
            <a:ext cx="41022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2B216295-D465-C94C-1768-8D35C8018E3D}"/>
              </a:ext>
            </a:extLst>
          </p:cNvPr>
          <p:cNvSpPr>
            <a:spLocks/>
          </p:cNvSpPr>
          <p:nvPr userDrawn="1"/>
        </p:nvSpPr>
        <p:spPr>
          <a:xfrm flipH="1">
            <a:off x="868530" y="1213224"/>
            <a:ext cx="4663740" cy="4927600"/>
          </a:xfrm>
          <a:prstGeom prst="roundRect">
            <a:avLst>
              <a:gd name="adj" fmla="val 3356"/>
            </a:avLst>
          </a:prstGeom>
          <a:solidFill>
            <a:schemeClr val="bg1"/>
          </a:solidFill>
          <a:ln w="9525">
            <a:solidFill>
              <a:schemeClr val="accent4">
                <a:lumMod val="90000"/>
              </a:schemeClr>
            </a:soli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31" name="Rectangle: Top Corners Rounded 30">
            <a:extLst>
              <a:ext uri="{FF2B5EF4-FFF2-40B4-BE49-F238E27FC236}">
                <a16:creationId xmlns:a16="http://schemas.microsoft.com/office/drawing/2014/main" id="{FB1296EE-11EA-B7DD-8222-FF955EF9A607}"/>
              </a:ext>
            </a:extLst>
          </p:cNvPr>
          <p:cNvSpPr/>
          <p:nvPr userDrawn="1"/>
        </p:nvSpPr>
        <p:spPr>
          <a:xfrm>
            <a:off x="868530" y="1213224"/>
            <a:ext cx="4663740" cy="502920"/>
          </a:xfrm>
          <a:prstGeom prst="round2SameRect">
            <a:avLst>
              <a:gd name="adj1" fmla="val 22545"/>
              <a:gd name="adj2" fmla="val 0"/>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Title</a:t>
            </a:r>
          </a:p>
        </p:txBody>
      </p:sp>
      <p:cxnSp>
        <p:nvCxnSpPr>
          <p:cNvPr id="33" name="Straight Connector 32">
            <a:extLst>
              <a:ext uri="{FF2B5EF4-FFF2-40B4-BE49-F238E27FC236}">
                <a16:creationId xmlns:a16="http://schemas.microsoft.com/office/drawing/2014/main" id="{C2D1DB18-2E5F-9BC6-5772-B52A7EBA3973}"/>
              </a:ext>
            </a:extLst>
          </p:cNvPr>
          <p:cNvCxnSpPr>
            <a:cxnSpLocks/>
          </p:cNvCxnSpPr>
          <p:nvPr userDrawn="1"/>
        </p:nvCxnSpPr>
        <p:spPr>
          <a:xfrm>
            <a:off x="1112217" y="5464599"/>
            <a:ext cx="41022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46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94E296-78AD-CA60-0624-D1B7D1710786}"/>
              </a:ext>
            </a:extLst>
          </p:cNvPr>
          <p:cNvPicPr>
            <a:picLocks noChangeAspect="1"/>
          </p:cNvPicPr>
          <p:nvPr userDrawn="1"/>
        </p:nvPicPr>
        <p:blipFill>
          <a:blip r:embed="rId2"/>
          <a:stretch>
            <a:fillRect/>
          </a:stretch>
        </p:blipFill>
        <p:spPr>
          <a:xfrm>
            <a:off x="0" y="0"/>
            <a:ext cx="12192000" cy="2485926"/>
          </a:xfrm>
          <a:prstGeom prst="rect">
            <a:avLst/>
          </a:prstGeom>
        </p:spPr>
      </p:pic>
      <p:pic>
        <p:nvPicPr>
          <p:cNvPr id="5" name="Graphic 4">
            <a:extLst>
              <a:ext uri="{FF2B5EF4-FFF2-40B4-BE49-F238E27FC236}">
                <a16:creationId xmlns:a16="http://schemas.microsoft.com/office/drawing/2014/main" id="{03EA7442-0EBF-16FB-407F-31B648A99F7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30178" r="4892" b="21056"/>
          <a:stretch/>
        </p:blipFill>
        <p:spPr>
          <a:xfrm flipH="1" flipV="1">
            <a:off x="-38500" y="0"/>
            <a:ext cx="11595475" cy="2481942"/>
          </a:xfrm>
          <a:custGeom>
            <a:avLst/>
            <a:gdLst>
              <a:gd name="connsiteX0" fmla="*/ 11595475 w 11595475"/>
              <a:gd name="connsiteY0" fmla="*/ 2481942 h 2481942"/>
              <a:gd name="connsiteX1" fmla="*/ 0 w 11595475"/>
              <a:gd name="connsiteY1" fmla="*/ 2481942 h 2481942"/>
              <a:gd name="connsiteX2" fmla="*/ 0 w 11595475"/>
              <a:gd name="connsiteY2" fmla="*/ 0 h 2481942"/>
              <a:gd name="connsiteX3" fmla="*/ 11595475 w 11595475"/>
              <a:gd name="connsiteY3" fmla="*/ 0 h 2481942"/>
            </a:gdLst>
            <a:ahLst/>
            <a:cxnLst>
              <a:cxn ang="0">
                <a:pos x="connsiteX0" y="connsiteY0"/>
              </a:cxn>
              <a:cxn ang="0">
                <a:pos x="connsiteX1" y="connsiteY1"/>
              </a:cxn>
              <a:cxn ang="0">
                <a:pos x="connsiteX2" y="connsiteY2"/>
              </a:cxn>
              <a:cxn ang="0">
                <a:pos x="connsiteX3" y="connsiteY3"/>
              </a:cxn>
            </a:cxnLst>
            <a:rect l="l" t="t" r="r" b="b"/>
            <a:pathLst>
              <a:path w="11595475" h="2481942">
                <a:moveTo>
                  <a:pt x="11595475" y="2481942"/>
                </a:moveTo>
                <a:lnTo>
                  <a:pt x="0" y="2481942"/>
                </a:lnTo>
                <a:lnTo>
                  <a:pt x="0" y="0"/>
                </a:lnTo>
                <a:lnTo>
                  <a:pt x="11595475" y="0"/>
                </a:lnTo>
                <a:close/>
              </a:path>
            </a:pathLst>
          </a:custGeom>
        </p:spPr>
      </p:pic>
      <p:grpSp>
        <p:nvGrpSpPr>
          <p:cNvPr id="16" name="Group 15">
            <a:extLst>
              <a:ext uri="{FF2B5EF4-FFF2-40B4-BE49-F238E27FC236}">
                <a16:creationId xmlns:a16="http://schemas.microsoft.com/office/drawing/2014/main" id="{A43B0453-74F0-558D-3597-CA1571087BA0}"/>
              </a:ext>
            </a:extLst>
          </p:cNvPr>
          <p:cNvGrpSpPr>
            <a:grpSpLocks noChangeAspect="1"/>
          </p:cNvGrpSpPr>
          <p:nvPr userDrawn="1"/>
        </p:nvGrpSpPr>
        <p:grpSpPr>
          <a:xfrm>
            <a:off x="11059042" y="294820"/>
            <a:ext cx="675758" cy="685800"/>
            <a:chOff x="1100634" y="3229022"/>
            <a:chExt cx="1544668" cy="1567623"/>
          </a:xfrm>
        </p:grpSpPr>
        <p:sp>
          <p:nvSpPr>
            <p:cNvPr id="17" name="Freeform: Shape 16">
              <a:extLst>
                <a:ext uri="{FF2B5EF4-FFF2-40B4-BE49-F238E27FC236}">
                  <a16:creationId xmlns:a16="http://schemas.microsoft.com/office/drawing/2014/main" id="{B07D7314-264B-A2EC-05DF-0A2F4F275108}"/>
                </a:ext>
              </a:extLst>
            </p:cNvPr>
            <p:cNvSpPr/>
            <p:nvPr/>
          </p:nvSpPr>
          <p:spPr>
            <a:xfrm>
              <a:off x="1267817" y="3475715"/>
              <a:ext cx="224698" cy="224585"/>
            </a:xfrm>
            <a:custGeom>
              <a:avLst/>
              <a:gdLst>
                <a:gd name="connsiteX0" fmla="*/ 90277 w 224698"/>
                <a:gd name="connsiteY0" fmla="*/ 2100 h 224585"/>
                <a:gd name="connsiteX1" fmla="*/ 222579 w 224698"/>
                <a:gd name="connsiteY1" fmla="*/ 134307 h 224585"/>
                <a:gd name="connsiteX2" fmla="*/ 134282 w 224698"/>
                <a:gd name="connsiteY2" fmla="*/ 222508 h 224585"/>
                <a:gd name="connsiteX3" fmla="*/ 2075 w 224698"/>
                <a:gd name="connsiteY3" fmla="*/ 90396 h 224585"/>
                <a:gd name="connsiteX4" fmla="*/ 90277 w 224698"/>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98" h="224585">
                  <a:moveTo>
                    <a:pt x="90277" y="2100"/>
                  </a:moveTo>
                  <a:cubicBezTo>
                    <a:pt x="169430" y="-12950"/>
                    <a:pt x="237724" y="55154"/>
                    <a:pt x="222579" y="134307"/>
                  </a:cubicBezTo>
                  <a:cubicBezTo>
                    <a:pt x="214197" y="178503"/>
                    <a:pt x="178478" y="214126"/>
                    <a:pt x="134282" y="222508"/>
                  </a:cubicBezTo>
                  <a:cubicBezTo>
                    <a:pt x="55225" y="237462"/>
                    <a:pt x="-12879" y="169454"/>
                    <a:pt x="2075" y="90396"/>
                  </a:cubicBezTo>
                  <a:cubicBezTo>
                    <a:pt x="10457" y="46200"/>
                    <a:pt x="46081" y="10577"/>
                    <a:pt x="90277" y="2195"/>
                  </a:cubicBezTo>
                </a:path>
              </a:pathLst>
            </a:custGeom>
            <a:solidFill>
              <a:srgbClr val="4A6EB5"/>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CEAF8AB-9489-8FA1-E310-D59899099A70}"/>
                </a:ext>
              </a:extLst>
            </p:cNvPr>
            <p:cNvSpPr/>
            <p:nvPr/>
          </p:nvSpPr>
          <p:spPr>
            <a:xfrm>
              <a:off x="2229078" y="4343919"/>
              <a:ext cx="224605" cy="224585"/>
            </a:xfrm>
            <a:custGeom>
              <a:avLst/>
              <a:gdLst>
                <a:gd name="connsiteX0" fmla="*/ 90184 w 224605"/>
                <a:gd name="connsiteY0" fmla="*/ 2100 h 224585"/>
                <a:gd name="connsiteX1" fmla="*/ 222486 w 224605"/>
                <a:gd name="connsiteY1" fmla="*/ 134307 h 224585"/>
                <a:gd name="connsiteX2" fmla="*/ 134189 w 224605"/>
                <a:gd name="connsiteY2" fmla="*/ 222508 h 224585"/>
                <a:gd name="connsiteX3" fmla="*/ 2078 w 224605"/>
                <a:gd name="connsiteY3" fmla="*/ 90396 h 224585"/>
                <a:gd name="connsiteX4" fmla="*/ 90184 w 224605"/>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05" h="224585">
                  <a:moveTo>
                    <a:pt x="90184" y="2100"/>
                  </a:moveTo>
                  <a:cubicBezTo>
                    <a:pt x="169337" y="-12950"/>
                    <a:pt x="237631" y="55154"/>
                    <a:pt x="222486" y="134307"/>
                  </a:cubicBezTo>
                  <a:cubicBezTo>
                    <a:pt x="214104" y="178503"/>
                    <a:pt x="178385" y="214126"/>
                    <a:pt x="134189" y="222508"/>
                  </a:cubicBezTo>
                  <a:cubicBezTo>
                    <a:pt x="55132" y="237462"/>
                    <a:pt x="-12877" y="169454"/>
                    <a:pt x="2078" y="90396"/>
                  </a:cubicBezTo>
                  <a:cubicBezTo>
                    <a:pt x="10364" y="46200"/>
                    <a:pt x="45988" y="10577"/>
                    <a:pt x="90184" y="2195"/>
                  </a:cubicBezTo>
                </a:path>
              </a:pathLst>
            </a:custGeom>
            <a:solidFill>
              <a:srgbClr val="4A6EB5"/>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8F86281-787E-56CC-7F0B-D30016431C4A}"/>
                </a:ext>
              </a:extLst>
            </p:cNvPr>
            <p:cNvSpPr/>
            <p:nvPr/>
          </p:nvSpPr>
          <p:spPr>
            <a:xfrm>
              <a:off x="2167070" y="3401325"/>
              <a:ext cx="224607" cy="224585"/>
            </a:xfrm>
            <a:custGeom>
              <a:avLst/>
              <a:gdLst>
                <a:gd name="connsiteX0" fmla="*/ 90184 w 224607"/>
                <a:gd name="connsiteY0" fmla="*/ 2100 h 224585"/>
                <a:gd name="connsiteX1" fmla="*/ 222486 w 224607"/>
                <a:gd name="connsiteY1" fmla="*/ 134307 h 224585"/>
                <a:gd name="connsiteX2" fmla="*/ 134189 w 224607"/>
                <a:gd name="connsiteY2" fmla="*/ 222508 h 224585"/>
                <a:gd name="connsiteX3" fmla="*/ 2078 w 224607"/>
                <a:gd name="connsiteY3" fmla="*/ 90396 h 224585"/>
                <a:gd name="connsiteX4" fmla="*/ 90184 w 224607"/>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07" h="224585">
                  <a:moveTo>
                    <a:pt x="90184" y="2100"/>
                  </a:moveTo>
                  <a:cubicBezTo>
                    <a:pt x="169432" y="-12950"/>
                    <a:pt x="237631" y="55154"/>
                    <a:pt x="222486" y="134307"/>
                  </a:cubicBezTo>
                  <a:cubicBezTo>
                    <a:pt x="214104" y="178503"/>
                    <a:pt x="178385" y="214126"/>
                    <a:pt x="134189" y="222508"/>
                  </a:cubicBezTo>
                  <a:cubicBezTo>
                    <a:pt x="55132" y="237462"/>
                    <a:pt x="-12877" y="169454"/>
                    <a:pt x="2078" y="90396"/>
                  </a:cubicBezTo>
                  <a:cubicBezTo>
                    <a:pt x="10364" y="46200"/>
                    <a:pt x="45988" y="10577"/>
                    <a:pt x="90184" y="2195"/>
                  </a:cubicBezTo>
                </a:path>
              </a:pathLst>
            </a:custGeom>
            <a:solidFill>
              <a:srgbClr val="50B768"/>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FBF0840-D487-75D9-7002-18D04205581A}"/>
                </a:ext>
              </a:extLst>
            </p:cNvPr>
            <p:cNvSpPr/>
            <p:nvPr/>
          </p:nvSpPr>
          <p:spPr>
            <a:xfrm>
              <a:off x="1366973" y="4418404"/>
              <a:ext cx="224698" cy="224585"/>
            </a:xfrm>
            <a:custGeom>
              <a:avLst/>
              <a:gdLst>
                <a:gd name="connsiteX0" fmla="*/ 90277 w 224698"/>
                <a:gd name="connsiteY0" fmla="*/ 2100 h 224585"/>
                <a:gd name="connsiteX1" fmla="*/ 222579 w 224698"/>
                <a:gd name="connsiteY1" fmla="*/ 134307 h 224585"/>
                <a:gd name="connsiteX2" fmla="*/ 134282 w 224698"/>
                <a:gd name="connsiteY2" fmla="*/ 222508 h 224585"/>
                <a:gd name="connsiteX3" fmla="*/ 2075 w 224698"/>
                <a:gd name="connsiteY3" fmla="*/ 90396 h 224585"/>
                <a:gd name="connsiteX4" fmla="*/ 90277 w 224698"/>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98" h="224585">
                  <a:moveTo>
                    <a:pt x="90277" y="2100"/>
                  </a:moveTo>
                  <a:cubicBezTo>
                    <a:pt x="169430" y="-12950"/>
                    <a:pt x="237724" y="55154"/>
                    <a:pt x="222579" y="134307"/>
                  </a:cubicBezTo>
                  <a:cubicBezTo>
                    <a:pt x="214197" y="178503"/>
                    <a:pt x="178478" y="214126"/>
                    <a:pt x="134282" y="222508"/>
                  </a:cubicBezTo>
                  <a:cubicBezTo>
                    <a:pt x="55225" y="237462"/>
                    <a:pt x="-12879" y="169454"/>
                    <a:pt x="2075" y="90396"/>
                  </a:cubicBezTo>
                  <a:cubicBezTo>
                    <a:pt x="10457" y="46200"/>
                    <a:pt x="46081" y="10577"/>
                    <a:pt x="90277" y="2195"/>
                  </a:cubicBezTo>
                </a:path>
              </a:pathLst>
            </a:custGeom>
            <a:solidFill>
              <a:srgbClr val="50B768"/>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2A6470F-BE25-F10F-B69C-B21F0EBE03BE}"/>
                </a:ext>
              </a:extLst>
            </p:cNvPr>
            <p:cNvSpPr/>
            <p:nvPr/>
          </p:nvSpPr>
          <p:spPr>
            <a:xfrm>
              <a:off x="1713853" y="3229022"/>
              <a:ext cx="870585" cy="793813"/>
            </a:xfrm>
            <a:custGeom>
              <a:avLst/>
              <a:gdLst>
                <a:gd name="connsiteX0" fmla="*/ 0 w 870585"/>
                <a:gd name="connsiteY0" fmla="*/ 513112 h 793813"/>
                <a:gd name="connsiteX1" fmla="*/ 870585 w 870585"/>
                <a:gd name="connsiteY1" fmla="*/ 793814 h 793813"/>
                <a:gd name="connsiteX2" fmla="*/ 272796 w 870585"/>
                <a:gd name="connsiteY2" fmla="*/ 396907 h 793813"/>
                <a:gd name="connsiteX3" fmla="*/ 401193 w 870585"/>
                <a:gd name="connsiteY3" fmla="*/ 0 h 793813"/>
                <a:gd name="connsiteX4" fmla="*/ 0 w 870585"/>
                <a:gd name="connsiteY4" fmla="*/ 513207 h 79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85" h="793813">
                  <a:moveTo>
                    <a:pt x="0" y="513112"/>
                  </a:moveTo>
                  <a:cubicBezTo>
                    <a:pt x="0" y="513112"/>
                    <a:pt x="507492" y="428911"/>
                    <a:pt x="870585" y="793814"/>
                  </a:cubicBezTo>
                  <a:cubicBezTo>
                    <a:pt x="698087" y="503111"/>
                    <a:pt x="427292" y="406908"/>
                    <a:pt x="272796" y="396907"/>
                  </a:cubicBezTo>
                  <a:cubicBezTo>
                    <a:pt x="326993" y="296704"/>
                    <a:pt x="381191" y="226505"/>
                    <a:pt x="401193" y="0"/>
                  </a:cubicBezTo>
                  <a:cubicBezTo>
                    <a:pt x="320993" y="182404"/>
                    <a:pt x="224695" y="354806"/>
                    <a:pt x="0" y="513207"/>
                  </a:cubicBezTo>
                </a:path>
              </a:pathLst>
            </a:custGeom>
            <a:solidFill>
              <a:srgbClr val="50B768"/>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6E18844-9BF2-3AA4-B6CB-09969173738D}"/>
                </a:ext>
              </a:extLst>
            </p:cNvPr>
            <p:cNvSpPr/>
            <p:nvPr/>
          </p:nvSpPr>
          <p:spPr>
            <a:xfrm>
              <a:off x="1156450" y="4002737"/>
              <a:ext cx="870585" cy="793908"/>
            </a:xfrm>
            <a:custGeom>
              <a:avLst/>
              <a:gdLst>
                <a:gd name="connsiteX0" fmla="*/ 870585 w 870585"/>
                <a:gd name="connsiteY0" fmla="*/ 280702 h 793908"/>
                <a:gd name="connsiteX1" fmla="*/ 0 w 870585"/>
                <a:gd name="connsiteY1" fmla="*/ 0 h 793908"/>
                <a:gd name="connsiteX2" fmla="*/ 597789 w 870585"/>
                <a:gd name="connsiteY2" fmla="*/ 397002 h 793908"/>
                <a:gd name="connsiteX3" fmla="*/ 469392 w 870585"/>
                <a:gd name="connsiteY3" fmla="*/ 793909 h 793908"/>
                <a:gd name="connsiteX4" fmla="*/ 870585 w 870585"/>
                <a:gd name="connsiteY4" fmla="*/ 280702 h 79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85" h="793908">
                  <a:moveTo>
                    <a:pt x="870585" y="280702"/>
                  </a:moveTo>
                  <a:cubicBezTo>
                    <a:pt x="870585" y="280702"/>
                    <a:pt x="363093" y="364903"/>
                    <a:pt x="0" y="0"/>
                  </a:cubicBezTo>
                  <a:cubicBezTo>
                    <a:pt x="172498" y="290703"/>
                    <a:pt x="443294" y="386906"/>
                    <a:pt x="597789" y="397002"/>
                  </a:cubicBezTo>
                  <a:cubicBezTo>
                    <a:pt x="543592" y="497205"/>
                    <a:pt x="489395" y="567404"/>
                    <a:pt x="469392" y="793909"/>
                  </a:cubicBezTo>
                  <a:cubicBezTo>
                    <a:pt x="549593" y="611505"/>
                    <a:pt x="645890" y="439103"/>
                    <a:pt x="870585" y="280702"/>
                  </a:cubicBezTo>
                </a:path>
              </a:pathLst>
            </a:custGeom>
            <a:solidFill>
              <a:srgbClr val="50B768"/>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E816FEE-7411-F654-9A93-F45DD1B38C06}"/>
                </a:ext>
              </a:extLst>
            </p:cNvPr>
            <p:cNvSpPr/>
            <p:nvPr/>
          </p:nvSpPr>
          <p:spPr>
            <a:xfrm>
              <a:off x="1851394" y="3897391"/>
              <a:ext cx="793908" cy="870585"/>
            </a:xfrm>
            <a:custGeom>
              <a:avLst/>
              <a:gdLst>
                <a:gd name="connsiteX0" fmla="*/ 280702 w 793908"/>
                <a:gd name="connsiteY0" fmla="*/ 0 h 870585"/>
                <a:gd name="connsiteX1" fmla="*/ 0 w 793908"/>
                <a:gd name="connsiteY1" fmla="*/ 870585 h 870585"/>
                <a:gd name="connsiteX2" fmla="*/ 397002 w 793908"/>
                <a:gd name="connsiteY2" fmla="*/ 272891 h 870585"/>
                <a:gd name="connsiteX3" fmla="*/ 793909 w 793908"/>
                <a:gd name="connsiteY3" fmla="*/ 401288 h 870585"/>
                <a:gd name="connsiteX4" fmla="*/ 280702 w 793908"/>
                <a:gd name="connsiteY4" fmla="*/ 95 h 87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908" h="870585">
                  <a:moveTo>
                    <a:pt x="280702" y="0"/>
                  </a:moveTo>
                  <a:cubicBezTo>
                    <a:pt x="280702" y="0"/>
                    <a:pt x="364903" y="507492"/>
                    <a:pt x="0" y="870585"/>
                  </a:cubicBezTo>
                  <a:cubicBezTo>
                    <a:pt x="290703" y="698087"/>
                    <a:pt x="386906" y="427292"/>
                    <a:pt x="397002" y="272891"/>
                  </a:cubicBezTo>
                  <a:cubicBezTo>
                    <a:pt x="497205" y="327088"/>
                    <a:pt x="567404" y="381190"/>
                    <a:pt x="793909" y="401288"/>
                  </a:cubicBezTo>
                  <a:cubicBezTo>
                    <a:pt x="611505" y="320992"/>
                    <a:pt x="439103" y="224790"/>
                    <a:pt x="280702" y="95"/>
                  </a:cubicBezTo>
                </a:path>
              </a:pathLst>
            </a:custGeom>
            <a:solidFill>
              <a:srgbClr val="4A6EB5"/>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1AEA767-3DFC-125C-8A71-6ADEF9F8E25C}"/>
                </a:ext>
              </a:extLst>
            </p:cNvPr>
            <p:cNvSpPr/>
            <p:nvPr/>
          </p:nvSpPr>
          <p:spPr>
            <a:xfrm>
              <a:off x="1100634" y="3271027"/>
              <a:ext cx="793908" cy="870584"/>
            </a:xfrm>
            <a:custGeom>
              <a:avLst/>
              <a:gdLst>
                <a:gd name="connsiteX0" fmla="*/ 513207 w 793908"/>
                <a:gd name="connsiteY0" fmla="*/ 870585 h 870584"/>
                <a:gd name="connsiteX1" fmla="*/ 793909 w 793908"/>
                <a:gd name="connsiteY1" fmla="*/ 0 h 870584"/>
                <a:gd name="connsiteX2" fmla="*/ 396907 w 793908"/>
                <a:gd name="connsiteY2" fmla="*/ 597789 h 870584"/>
                <a:gd name="connsiteX3" fmla="*/ 0 w 793908"/>
                <a:gd name="connsiteY3" fmla="*/ 469392 h 870584"/>
                <a:gd name="connsiteX4" fmla="*/ 513207 w 793908"/>
                <a:gd name="connsiteY4" fmla="*/ 870585 h 87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908" h="870584">
                  <a:moveTo>
                    <a:pt x="513207" y="870585"/>
                  </a:moveTo>
                  <a:cubicBezTo>
                    <a:pt x="513207" y="870585"/>
                    <a:pt x="429006" y="363093"/>
                    <a:pt x="793909" y="0"/>
                  </a:cubicBezTo>
                  <a:cubicBezTo>
                    <a:pt x="503206" y="172498"/>
                    <a:pt x="407003" y="443294"/>
                    <a:pt x="396907" y="597789"/>
                  </a:cubicBezTo>
                  <a:cubicBezTo>
                    <a:pt x="296704" y="543592"/>
                    <a:pt x="226505" y="489490"/>
                    <a:pt x="0" y="469392"/>
                  </a:cubicBezTo>
                  <a:cubicBezTo>
                    <a:pt x="182404" y="549593"/>
                    <a:pt x="354806" y="645890"/>
                    <a:pt x="513207" y="870585"/>
                  </a:cubicBezTo>
                </a:path>
              </a:pathLst>
            </a:custGeom>
            <a:solidFill>
              <a:srgbClr val="4A6EB5"/>
            </a:solidFill>
            <a:ln w="9525" cap="flat">
              <a:noFill/>
              <a:prstDash val="solid"/>
              <a:miter/>
            </a:ln>
          </p:spPr>
          <p:txBody>
            <a:bodyPr rtlCol="0" anchor="ctr"/>
            <a:lstStyle/>
            <a:p>
              <a:endParaRPr lang="en-US"/>
            </a:p>
          </p:txBody>
        </p:sp>
      </p:grpSp>
      <p:sp>
        <p:nvSpPr>
          <p:cNvPr id="25" name="Title 2">
            <a:extLst>
              <a:ext uri="{FF2B5EF4-FFF2-40B4-BE49-F238E27FC236}">
                <a16:creationId xmlns:a16="http://schemas.microsoft.com/office/drawing/2014/main" id="{D002DC25-82C4-39BA-57A1-04921DF314F5}"/>
              </a:ext>
            </a:extLst>
          </p:cNvPr>
          <p:cNvSpPr>
            <a:spLocks noGrp="1"/>
          </p:cNvSpPr>
          <p:nvPr>
            <p:ph type="title" hasCustomPrompt="1"/>
          </p:nvPr>
        </p:nvSpPr>
        <p:spPr>
          <a:xfrm>
            <a:off x="457200" y="266699"/>
            <a:ext cx="10332720" cy="484632"/>
          </a:xfrm>
        </p:spPr>
        <p:txBody>
          <a:bodyPr/>
          <a:lstStyle>
            <a:lvl1pPr>
              <a:lnSpc>
                <a:spcPct val="100000"/>
              </a:lnSpc>
              <a:defRPr/>
            </a:lvl1pPr>
          </a:lstStyle>
          <a:p>
            <a:r>
              <a:rPr lang="en-US"/>
              <a:t>Click to edit master title style</a:t>
            </a:r>
          </a:p>
        </p:txBody>
      </p:sp>
      <p:grpSp>
        <p:nvGrpSpPr>
          <p:cNvPr id="4" name="Group 3">
            <a:extLst>
              <a:ext uri="{FF2B5EF4-FFF2-40B4-BE49-F238E27FC236}">
                <a16:creationId xmlns:a16="http://schemas.microsoft.com/office/drawing/2014/main" id="{A3F47541-2BDA-7852-42E4-EC961C3F196A}"/>
              </a:ext>
            </a:extLst>
          </p:cNvPr>
          <p:cNvGrpSpPr/>
          <p:nvPr userDrawn="1"/>
        </p:nvGrpSpPr>
        <p:grpSpPr>
          <a:xfrm>
            <a:off x="0" y="6286513"/>
            <a:ext cx="12192000" cy="571494"/>
            <a:chOff x="0" y="6379370"/>
            <a:chExt cx="9144000" cy="478631"/>
          </a:xfrm>
        </p:grpSpPr>
        <p:sp>
          <p:nvSpPr>
            <p:cNvPr id="6" name="Freeform: Shape 5">
              <a:extLst>
                <a:ext uri="{FF2B5EF4-FFF2-40B4-BE49-F238E27FC236}">
                  <a16:creationId xmlns:a16="http://schemas.microsoft.com/office/drawing/2014/main" id="{0B387367-75EA-226F-3D50-2BE0957B78DA}"/>
                </a:ext>
              </a:extLst>
            </p:cNvPr>
            <p:cNvSpPr/>
            <p:nvPr userDrawn="1"/>
          </p:nvSpPr>
          <p:spPr>
            <a:xfrm>
              <a:off x="0" y="6391274"/>
              <a:ext cx="9144000" cy="466727"/>
            </a:xfrm>
            <a:custGeom>
              <a:avLst/>
              <a:gdLst>
                <a:gd name="connsiteX0" fmla="*/ 2286000 w 12192000"/>
                <a:gd name="connsiteY0" fmla="*/ 1617 h 590859"/>
                <a:gd name="connsiteX1" fmla="*/ 12192000 w 12192000"/>
                <a:gd name="connsiteY1" fmla="*/ 153982 h 590859"/>
                <a:gd name="connsiteX2" fmla="*/ 12192000 w 12192000"/>
                <a:gd name="connsiteY2" fmla="*/ 590859 h 590859"/>
                <a:gd name="connsiteX3" fmla="*/ 0 w 12192000"/>
                <a:gd name="connsiteY3" fmla="*/ 590859 h 590859"/>
                <a:gd name="connsiteX4" fmla="*/ 0 w 12192000"/>
                <a:gd name="connsiteY4" fmla="*/ 153982 h 590859"/>
                <a:gd name="connsiteX5" fmla="*/ 2286000 w 12192000"/>
                <a:gd name="connsiteY5" fmla="*/ 1617 h 59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90859">
                  <a:moveTo>
                    <a:pt x="2286000" y="1617"/>
                  </a:moveTo>
                  <a:cubicBezTo>
                    <a:pt x="5588000" y="-35629"/>
                    <a:pt x="8890000" y="587378"/>
                    <a:pt x="12192000" y="153982"/>
                  </a:cubicBezTo>
                  <a:lnTo>
                    <a:pt x="12192000" y="590859"/>
                  </a:lnTo>
                  <a:lnTo>
                    <a:pt x="0" y="590859"/>
                  </a:lnTo>
                  <a:lnTo>
                    <a:pt x="0" y="153982"/>
                  </a:lnTo>
                  <a:cubicBezTo>
                    <a:pt x="762000" y="53968"/>
                    <a:pt x="1524000" y="10212"/>
                    <a:pt x="2286000" y="1617"/>
                  </a:cubicBezTo>
                  <a:close/>
                </a:path>
              </a:pathLst>
            </a:cu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Freeform: Shape 6">
              <a:extLst>
                <a:ext uri="{FF2B5EF4-FFF2-40B4-BE49-F238E27FC236}">
                  <a16:creationId xmlns:a16="http://schemas.microsoft.com/office/drawing/2014/main" id="{061F5E9F-48D0-956E-B478-3FF01704DBD5}"/>
                </a:ext>
              </a:extLst>
            </p:cNvPr>
            <p:cNvSpPr/>
            <p:nvPr userDrawn="1"/>
          </p:nvSpPr>
          <p:spPr>
            <a:xfrm>
              <a:off x="0" y="6462295"/>
              <a:ext cx="6179344" cy="395703"/>
            </a:xfrm>
            <a:custGeom>
              <a:avLst/>
              <a:gdLst>
                <a:gd name="connsiteX0" fmla="*/ 1240632 w 9918700"/>
                <a:gd name="connsiteY0" fmla="*/ 2363 h 495299"/>
                <a:gd name="connsiteX1" fmla="*/ 9918700 w 9918700"/>
                <a:gd name="connsiteY1" fmla="*/ 225059 h 495299"/>
                <a:gd name="connsiteX2" fmla="*/ 9918700 w 9918700"/>
                <a:gd name="connsiteY2" fmla="*/ 495299 h 495299"/>
                <a:gd name="connsiteX3" fmla="*/ 0 w 9918700"/>
                <a:gd name="connsiteY3" fmla="*/ 495299 h 495299"/>
                <a:gd name="connsiteX4" fmla="*/ 0 w 9918700"/>
                <a:gd name="connsiteY4" fmla="*/ 95514 h 495299"/>
                <a:gd name="connsiteX5" fmla="*/ 239316 w 9918700"/>
                <a:gd name="connsiteY5" fmla="*/ 63605 h 495299"/>
                <a:gd name="connsiteX6" fmla="*/ 1240632 w 9918700"/>
                <a:gd name="connsiteY6" fmla="*/ 2363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8700" h="495299">
                  <a:moveTo>
                    <a:pt x="1240632" y="2363"/>
                  </a:moveTo>
                  <a:cubicBezTo>
                    <a:pt x="4133321" y="-52077"/>
                    <a:pt x="7026011" y="858511"/>
                    <a:pt x="9918700" y="225059"/>
                  </a:cubicBezTo>
                  <a:lnTo>
                    <a:pt x="9918700" y="495299"/>
                  </a:lnTo>
                  <a:lnTo>
                    <a:pt x="0" y="495299"/>
                  </a:lnTo>
                  <a:lnTo>
                    <a:pt x="0" y="95514"/>
                  </a:lnTo>
                  <a:lnTo>
                    <a:pt x="239316" y="63605"/>
                  </a:lnTo>
                  <a:cubicBezTo>
                    <a:pt x="573088" y="27773"/>
                    <a:pt x="906860" y="8644"/>
                    <a:pt x="1240632" y="2363"/>
                  </a:cubicBezTo>
                  <a:close/>
                </a:path>
              </a:pathLst>
            </a:custGeom>
            <a:gradFill>
              <a:gsLst>
                <a:gs pos="0">
                  <a:schemeClr val="bg1">
                    <a:alpha val="25000"/>
                  </a:schemeClr>
                </a:gs>
                <a:gs pos="100000">
                  <a:schemeClr val="accent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8" name="Freeform: Shape 7">
              <a:extLst>
                <a:ext uri="{FF2B5EF4-FFF2-40B4-BE49-F238E27FC236}">
                  <a16:creationId xmlns:a16="http://schemas.microsoft.com/office/drawing/2014/main" id="{7B8B6166-7A74-703D-0CA2-ED57CB1E21C5}"/>
                </a:ext>
              </a:extLst>
            </p:cNvPr>
            <p:cNvSpPr/>
            <p:nvPr userDrawn="1"/>
          </p:nvSpPr>
          <p:spPr>
            <a:xfrm>
              <a:off x="0" y="6379370"/>
              <a:ext cx="8286750" cy="431006"/>
            </a:xfrm>
            <a:custGeom>
              <a:avLst/>
              <a:gdLst>
                <a:gd name="connsiteX0" fmla="*/ 2286000 w 12192000"/>
                <a:gd name="connsiteY0" fmla="*/ 1617 h 590859"/>
                <a:gd name="connsiteX1" fmla="*/ 12192000 w 12192000"/>
                <a:gd name="connsiteY1" fmla="*/ 153982 h 590859"/>
                <a:gd name="connsiteX2" fmla="*/ 12192000 w 12192000"/>
                <a:gd name="connsiteY2" fmla="*/ 590859 h 590859"/>
                <a:gd name="connsiteX3" fmla="*/ 0 w 12192000"/>
                <a:gd name="connsiteY3" fmla="*/ 590859 h 590859"/>
                <a:gd name="connsiteX4" fmla="*/ 0 w 12192000"/>
                <a:gd name="connsiteY4" fmla="*/ 153982 h 590859"/>
                <a:gd name="connsiteX5" fmla="*/ 2286000 w 12192000"/>
                <a:gd name="connsiteY5" fmla="*/ 1617 h 590859"/>
                <a:gd name="connsiteX0" fmla="*/ 12192000 w 12283440"/>
                <a:gd name="connsiteY0" fmla="*/ 590859 h 677679"/>
                <a:gd name="connsiteX1" fmla="*/ 0 w 12283440"/>
                <a:gd name="connsiteY1" fmla="*/ 590859 h 677679"/>
                <a:gd name="connsiteX2" fmla="*/ 0 w 12283440"/>
                <a:gd name="connsiteY2" fmla="*/ 153982 h 677679"/>
                <a:gd name="connsiteX3" fmla="*/ 2286000 w 12283440"/>
                <a:gd name="connsiteY3" fmla="*/ 1617 h 677679"/>
                <a:gd name="connsiteX4" fmla="*/ 12192000 w 12283440"/>
                <a:gd name="connsiteY4" fmla="*/ 153982 h 677679"/>
                <a:gd name="connsiteX5" fmla="*/ 12283440 w 12283440"/>
                <a:gd name="connsiteY5" fmla="*/ 677679 h 677679"/>
                <a:gd name="connsiteX0" fmla="*/ 12192000 w 12192000"/>
                <a:gd name="connsiteY0" fmla="*/ 590859 h 590859"/>
                <a:gd name="connsiteX1" fmla="*/ 0 w 12192000"/>
                <a:gd name="connsiteY1" fmla="*/ 590859 h 590859"/>
                <a:gd name="connsiteX2" fmla="*/ 0 w 12192000"/>
                <a:gd name="connsiteY2" fmla="*/ 153982 h 590859"/>
                <a:gd name="connsiteX3" fmla="*/ 2286000 w 12192000"/>
                <a:gd name="connsiteY3" fmla="*/ 1617 h 590859"/>
                <a:gd name="connsiteX4" fmla="*/ 12192000 w 12192000"/>
                <a:gd name="connsiteY4" fmla="*/ 153982 h 590859"/>
                <a:gd name="connsiteX0" fmla="*/ 0 w 12192000"/>
                <a:gd name="connsiteY0" fmla="*/ 590859 h 590859"/>
                <a:gd name="connsiteX1" fmla="*/ 0 w 12192000"/>
                <a:gd name="connsiteY1" fmla="*/ 153982 h 590859"/>
                <a:gd name="connsiteX2" fmla="*/ 2286000 w 12192000"/>
                <a:gd name="connsiteY2" fmla="*/ 1617 h 590859"/>
                <a:gd name="connsiteX3" fmla="*/ 12192000 w 12192000"/>
                <a:gd name="connsiteY3" fmla="*/ 153982 h 590859"/>
                <a:gd name="connsiteX0" fmla="*/ 0 w 12192000"/>
                <a:gd name="connsiteY0" fmla="*/ 153982 h 307964"/>
                <a:gd name="connsiteX1" fmla="*/ 2286000 w 12192000"/>
                <a:gd name="connsiteY1" fmla="*/ 1617 h 307964"/>
                <a:gd name="connsiteX2" fmla="*/ 12192000 w 12192000"/>
                <a:gd name="connsiteY2" fmla="*/ 153982 h 307964"/>
              </a:gdLst>
              <a:ahLst/>
              <a:cxnLst>
                <a:cxn ang="0">
                  <a:pos x="connsiteX0" y="connsiteY0"/>
                </a:cxn>
                <a:cxn ang="0">
                  <a:pos x="connsiteX1" y="connsiteY1"/>
                </a:cxn>
                <a:cxn ang="0">
                  <a:pos x="connsiteX2" y="connsiteY2"/>
                </a:cxn>
              </a:cxnLst>
              <a:rect l="l" t="t" r="r" b="b"/>
              <a:pathLst>
                <a:path w="12192000" h="307964">
                  <a:moveTo>
                    <a:pt x="0" y="153982"/>
                  </a:moveTo>
                  <a:cubicBezTo>
                    <a:pt x="762000" y="53968"/>
                    <a:pt x="1524000" y="10212"/>
                    <a:pt x="2286000" y="1617"/>
                  </a:cubicBezTo>
                  <a:cubicBezTo>
                    <a:pt x="5588000" y="-35629"/>
                    <a:pt x="8890000" y="587378"/>
                    <a:pt x="12192000" y="153982"/>
                  </a:cubicBezTo>
                </a:path>
              </a:pathLst>
            </a:custGeom>
            <a:noFill/>
            <a:ln>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9" name="TextBox 8">
            <a:extLst>
              <a:ext uri="{FF2B5EF4-FFF2-40B4-BE49-F238E27FC236}">
                <a16:creationId xmlns:a16="http://schemas.microsoft.com/office/drawing/2014/main" id="{092A4E20-3F79-122D-0E4E-368A0ECB4DC3}"/>
              </a:ext>
            </a:extLst>
          </p:cNvPr>
          <p:cNvSpPr txBox="1"/>
          <p:nvPr userDrawn="1"/>
        </p:nvSpPr>
        <p:spPr>
          <a:xfrm>
            <a:off x="457200" y="6534150"/>
            <a:ext cx="2743200" cy="274320"/>
          </a:xfrm>
          <a:prstGeom prst="rect">
            <a:avLst/>
          </a:prstGeom>
          <a:noFill/>
        </p:spPr>
        <p:txBody>
          <a:bodyPr wrap="square" lIns="0" tIns="0" rIns="0" bIns="0" rtlCol="0" anchor="ctr">
            <a:noAutofit/>
          </a:bodyPr>
          <a:lstStyle/>
          <a:p>
            <a:pPr algn="l"/>
            <a:r>
              <a:rPr lang="en-US" sz="900">
                <a:solidFill>
                  <a:schemeClr val="bg2"/>
                </a:solidFill>
                <a:latin typeface="Arial" panose="020B0604020202020204" pitchFamily="34" charset="0"/>
                <a:cs typeface="Arial" panose="020B0604020202020204" pitchFamily="34" charset="0"/>
              </a:rPr>
              <a:t>Confidential – Do not distribute. © 2024 </a:t>
            </a:r>
            <a:r>
              <a:rPr lang="en-US" sz="900" err="1">
                <a:solidFill>
                  <a:schemeClr val="bg2"/>
                </a:solidFill>
                <a:latin typeface="Arial" panose="020B0604020202020204" pitchFamily="34" charset="0"/>
                <a:cs typeface="Arial" panose="020B0604020202020204" pitchFamily="34" charset="0"/>
              </a:rPr>
              <a:t>Vatica</a:t>
            </a:r>
            <a:r>
              <a:rPr lang="en-US" sz="900">
                <a:solidFill>
                  <a:schemeClr val="bg2"/>
                </a:solidFill>
                <a:latin typeface="Arial" panose="020B0604020202020204" pitchFamily="34" charset="0"/>
                <a:cs typeface="Arial" panose="020B0604020202020204" pitchFamily="34" charset="0"/>
              </a:rPr>
              <a:t> Health</a:t>
            </a:r>
          </a:p>
        </p:txBody>
      </p:sp>
      <p:sp>
        <p:nvSpPr>
          <p:cNvPr id="10" name="TextBox 9">
            <a:extLst>
              <a:ext uri="{FF2B5EF4-FFF2-40B4-BE49-F238E27FC236}">
                <a16:creationId xmlns:a16="http://schemas.microsoft.com/office/drawing/2014/main" id="{924E8D71-CA86-7CA7-5C22-51CB6F849E65}"/>
              </a:ext>
            </a:extLst>
          </p:cNvPr>
          <p:cNvSpPr txBox="1"/>
          <p:nvPr userDrawn="1"/>
        </p:nvSpPr>
        <p:spPr>
          <a:xfrm>
            <a:off x="11551920" y="6534150"/>
            <a:ext cx="182880" cy="274320"/>
          </a:xfrm>
          <a:prstGeom prst="rect">
            <a:avLst/>
          </a:prstGeom>
          <a:noFill/>
        </p:spPr>
        <p:txBody>
          <a:bodyPr wrap="square" lIns="0" tIns="0" rIns="0" bIns="0" rtlCol="0" anchor="ctr">
            <a:noAutofit/>
          </a:bodyPr>
          <a:lstStyle/>
          <a:p>
            <a:pPr algn="ctr"/>
            <a:fld id="{6E50C3A9-A1C5-42D9-B08B-06176D99F5D4}" type="slidenum">
              <a:rPr lang="en-US" sz="900" smtClean="0">
                <a:solidFill>
                  <a:schemeClr val="bg2"/>
                </a:solidFill>
                <a:latin typeface="Arial" panose="020B0604020202020204" pitchFamily="34" charset="0"/>
                <a:cs typeface="Arial" panose="020B0604020202020204" pitchFamily="34" charset="0"/>
              </a:rPr>
              <a:pPr algn="ctr"/>
              <a:t>‹#›</a:t>
            </a:fld>
            <a:endParaRPr lang="en-US" sz="900">
              <a:solidFill>
                <a:schemeClr val="bg2"/>
              </a:solidFill>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2B216295-D465-C94C-1768-8D35C8018E3D}"/>
              </a:ext>
            </a:extLst>
          </p:cNvPr>
          <p:cNvSpPr>
            <a:spLocks/>
          </p:cNvSpPr>
          <p:nvPr userDrawn="1"/>
        </p:nvSpPr>
        <p:spPr>
          <a:xfrm flipH="1">
            <a:off x="379503" y="1210497"/>
            <a:ext cx="6786284" cy="2426937"/>
          </a:xfrm>
          <a:prstGeom prst="roundRect">
            <a:avLst>
              <a:gd name="adj" fmla="val 3356"/>
            </a:avLst>
          </a:prstGeom>
          <a:solidFill>
            <a:schemeClr val="bg1"/>
          </a:solidFill>
          <a:ln w="9525">
            <a:solidFill>
              <a:schemeClr val="accent4">
                <a:lumMod val="90000"/>
              </a:schemeClr>
            </a:soli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31" name="Rectangle: Top Corners Rounded 30">
            <a:extLst>
              <a:ext uri="{FF2B5EF4-FFF2-40B4-BE49-F238E27FC236}">
                <a16:creationId xmlns:a16="http://schemas.microsoft.com/office/drawing/2014/main" id="{FB1296EE-11EA-B7DD-8222-FF955EF9A607}"/>
              </a:ext>
            </a:extLst>
          </p:cNvPr>
          <p:cNvSpPr/>
          <p:nvPr userDrawn="1"/>
        </p:nvSpPr>
        <p:spPr>
          <a:xfrm>
            <a:off x="379504" y="1155492"/>
            <a:ext cx="6786284" cy="524125"/>
          </a:xfrm>
          <a:prstGeom prst="round2SameRect">
            <a:avLst>
              <a:gd name="adj1" fmla="val 22545"/>
              <a:gd name="adj2" fmla="val 0"/>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Title</a:t>
            </a:r>
          </a:p>
        </p:txBody>
      </p:sp>
      <p:cxnSp>
        <p:nvCxnSpPr>
          <p:cNvPr id="33" name="Straight Connector 32">
            <a:extLst>
              <a:ext uri="{FF2B5EF4-FFF2-40B4-BE49-F238E27FC236}">
                <a16:creationId xmlns:a16="http://schemas.microsoft.com/office/drawing/2014/main" id="{C2D1DB18-2E5F-9BC6-5772-B52A7EBA3973}"/>
              </a:ext>
            </a:extLst>
          </p:cNvPr>
          <p:cNvCxnSpPr>
            <a:cxnSpLocks/>
          </p:cNvCxnSpPr>
          <p:nvPr userDrawn="1"/>
        </p:nvCxnSpPr>
        <p:spPr>
          <a:xfrm>
            <a:off x="699837" y="3122613"/>
            <a:ext cx="622689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EDC423A-01F5-506C-D4E5-3E95D168A6B5}"/>
              </a:ext>
            </a:extLst>
          </p:cNvPr>
          <p:cNvSpPr>
            <a:spLocks/>
          </p:cNvSpPr>
          <p:nvPr userDrawn="1"/>
        </p:nvSpPr>
        <p:spPr>
          <a:xfrm flipH="1">
            <a:off x="379502" y="3841062"/>
            <a:ext cx="6786284" cy="2426937"/>
          </a:xfrm>
          <a:prstGeom prst="roundRect">
            <a:avLst>
              <a:gd name="adj" fmla="val 3356"/>
            </a:avLst>
          </a:prstGeom>
          <a:solidFill>
            <a:schemeClr val="bg1"/>
          </a:solidFill>
          <a:ln w="9525">
            <a:solidFill>
              <a:schemeClr val="accent4">
                <a:lumMod val="90000"/>
              </a:schemeClr>
            </a:soli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29" name="Rectangle: Top Corners Rounded 28">
            <a:extLst>
              <a:ext uri="{FF2B5EF4-FFF2-40B4-BE49-F238E27FC236}">
                <a16:creationId xmlns:a16="http://schemas.microsoft.com/office/drawing/2014/main" id="{02087808-E2DC-34AD-65CE-06A473B05478}"/>
              </a:ext>
            </a:extLst>
          </p:cNvPr>
          <p:cNvSpPr/>
          <p:nvPr userDrawn="1"/>
        </p:nvSpPr>
        <p:spPr>
          <a:xfrm>
            <a:off x="379503" y="3786057"/>
            <a:ext cx="6786284" cy="524125"/>
          </a:xfrm>
          <a:prstGeom prst="round2SameRect">
            <a:avLst>
              <a:gd name="adj1" fmla="val 22545"/>
              <a:gd name="adj2" fmla="val 0"/>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Title</a:t>
            </a:r>
          </a:p>
        </p:txBody>
      </p:sp>
      <p:cxnSp>
        <p:nvCxnSpPr>
          <p:cNvPr id="32" name="Straight Connector 31">
            <a:extLst>
              <a:ext uri="{FF2B5EF4-FFF2-40B4-BE49-F238E27FC236}">
                <a16:creationId xmlns:a16="http://schemas.microsoft.com/office/drawing/2014/main" id="{E38F7651-FFA4-5CAE-834F-E4FEFCFEB92A}"/>
              </a:ext>
            </a:extLst>
          </p:cNvPr>
          <p:cNvCxnSpPr>
            <a:cxnSpLocks/>
          </p:cNvCxnSpPr>
          <p:nvPr userDrawn="1"/>
        </p:nvCxnSpPr>
        <p:spPr>
          <a:xfrm>
            <a:off x="699836" y="5753178"/>
            <a:ext cx="622689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565F80D7-301C-E657-D685-4F0A14D5308B}"/>
              </a:ext>
            </a:extLst>
          </p:cNvPr>
          <p:cNvSpPr>
            <a:spLocks/>
          </p:cNvSpPr>
          <p:nvPr userDrawn="1"/>
        </p:nvSpPr>
        <p:spPr>
          <a:xfrm flipH="1">
            <a:off x="7545289" y="1173055"/>
            <a:ext cx="3566160" cy="4927600"/>
          </a:xfrm>
          <a:prstGeom prst="roundRect">
            <a:avLst>
              <a:gd name="adj" fmla="val 3356"/>
            </a:avLst>
          </a:prstGeom>
          <a:solidFill>
            <a:schemeClr val="bg1"/>
          </a:solidFill>
          <a:ln w="9525">
            <a:solidFill>
              <a:schemeClr val="accent4">
                <a:lumMod val="90000"/>
              </a:schemeClr>
            </a:soli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35" name="Rectangle: Top Corners Rounded 34">
            <a:extLst>
              <a:ext uri="{FF2B5EF4-FFF2-40B4-BE49-F238E27FC236}">
                <a16:creationId xmlns:a16="http://schemas.microsoft.com/office/drawing/2014/main" id="{14D28A7C-6041-C6DC-733D-A2A303100B44}"/>
              </a:ext>
            </a:extLst>
          </p:cNvPr>
          <p:cNvSpPr/>
          <p:nvPr userDrawn="1"/>
        </p:nvSpPr>
        <p:spPr>
          <a:xfrm>
            <a:off x="7545289" y="1173055"/>
            <a:ext cx="3566160" cy="502920"/>
          </a:xfrm>
          <a:prstGeom prst="round2SameRect">
            <a:avLst>
              <a:gd name="adj1" fmla="val 22545"/>
              <a:gd name="adj2" fmla="val 0"/>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Title</a:t>
            </a:r>
          </a:p>
        </p:txBody>
      </p:sp>
    </p:spTree>
    <p:extLst>
      <p:ext uri="{BB962C8B-B14F-4D97-AF65-F5344CB8AC3E}">
        <p14:creationId xmlns:p14="http://schemas.microsoft.com/office/powerpoint/2010/main" val="1688816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97D1D3-E248-4D46-7748-E7ABCA94D979}"/>
              </a:ext>
            </a:extLst>
          </p:cNvPr>
          <p:cNvPicPr>
            <a:picLocks noChangeAspect="1"/>
          </p:cNvPicPr>
          <p:nvPr userDrawn="1"/>
        </p:nvPicPr>
        <p:blipFill>
          <a:blip r:embed="rId2"/>
          <a:stretch>
            <a:fillRect/>
          </a:stretch>
        </p:blipFill>
        <p:spPr>
          <a:xfrm>
            <a:off x="0" y="0"/>
            <a:ext cx="12192000" cy="1645920"/>
          </a:xfrm>
          <a:prstGeom prst="rect">
            <a:avLst/>
          </a:prstGeom>
        </p:spPr>
      </p:pic>
      <p:grpSp>
        <p:nvGrpSpPr>
          <p:cNvPr id="24" name="Group 23">
            <a:extLst>
              <a:ext uri="{FF2B5EF4-FFF2-40B4-BE49-F238E27FC236}">
                <a16:creationId xmlns:a16="http://schemas.microsoft.com/office/drawing/2014/main" id="{AD011919-25F2-D2DC-037F-EB134FB7D6F6}"/>
              </a:ext>
            </a:extLst>
          </p:cNvPr>
          <p:cNvGrpSpPr>
            <a:grpSpLocks noChangeAspect="1"/>
          </p:cNvGrpSpPr>
          <p:nvPr userDrawn="1"/>
        </p:nvGrpSpPr>
        <p:grpSpPr>
          <a:xfrm>
            <a:off x="11059042" y="294820"/>
            <a:ext cx="675758" cy="685800"/>
            <a:chOff x="1100634" y="3229022"/>
            <a:chExt cx="1544668" cy="1567623"/>
          </a:xfrm>
        </p:grpSpPr>
        <p:sp>
          <p:nvSpPr>
            <p:cNvPr id="25" name="Freeform: Shape 24">
              <a:extLst>
                <a:ext uri="{FF2B5EF4-FFF2-40B4-BE49-F238E27FC236}">
                  <a16:creationId xmlns:a16="http://schemas.microsoft.com/office/drawing/2014/main" id="{0C36445A-AAB1-D972-625D-4BFB5FCF5792}"/>
                </a:ext>
              </a:extLst>
            </p:cNvPr>
            <p:cNvSpPr/>
            <p:nvPr/>
          </p:nvSpPr>
          <p:spPr>
            <a:xfrm>
              <a:off x="1267817" y="3475715"/>
              <a:ext cx="224698" cy="224585"/>
            </a:xfrm>
            <a:custGeom>
              <a:avLst/>
              <a:gdLst>
                <a:gd name="connsiteX0" fmla="*/ 90277 w 224698"/>
                <a:gd name="connsiteY0" fmla="*/ 2100 h 224585"/>
                <a:gd name="connsiteX1" fmla="*/ 222579 w 224698"/>
                <a:gd name="connsiteY1" fmla="*/ 134307 h 224585"/>
                <a:gd name="connsiteX2" fmla="*/ 134282 w 224698"/>
                <a:gd name="connsiteY2" fmla="*/ 222508 h 224585"/>
                <a:gd name="connsiteX3" fmla="*/ 2075 w 224698"/>
                <a:gd name="connsiteY3" fmla="*/ 90396 h 224585"/>
                <a:gd name="connsiteX4" fmla="*/ 90277 w 224698"/>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98" h="224585">
                  <a:moveTo>
                    <a:pt x="90277" y="2100"/>
                  </a:moveTo>
                  <a:cubicBezTo>
                    <a:pt x="169430" y="-12950"/>
                    <a:pt x="237724" y="55154"/>
                    <a:pt x="222579" y="134307"/>
                  </a:cubicBezTo>
                  <a:cubicBezTo>
                    <a:pt x="214197" y="178503"/>
                    <a:pt x="178478" y="214126"/>
                    <a:pt x="134282" y="222508"/>
                  </a:cubicBezTo>
                  <a:cubicBezTo>
                    <a:pt x="55225" y="237462"/>
                    <a:pt x="-12879" y="169454"/>
                    <a:pt x="2075" y="90396"/>
                  </a:cubicBezTo>
                  <a:cubicBezTo>
                    <a:pt x="10457" y="46200"/>
                    <a:pt x="46081" y="10577"/>
                    <a:pt x="90277" y="2195"/>
                  </a:cubicBezTo>
                </a:path>
              </a:pathLst>
            </a:custGeom>
            <a:solidFill>
              <a:srgbClr val="4A6EB5"/>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229716E-32B4-8872-054B-BC1A63F90DA7}"/>
                </a:ext>
              </a:extLst>
            </p:cNvPr>
            <p:cNvSpPr/>
            <p:nvPr/>
          </p:nvSpPr>
          <p:spPr>
            <a:xfrm>
              <a:off x="2229078" y="4343919"/>
              <a:ext cx="224605" cy="224585"/>
            </a:xfrm>
            <a:custGeom>
              <a:avLst/>
              <a:gdLst>
                <a:gd name="connsiteX0" fmla="*/ 90184 w 224605"/>
                <a:gd name="connsiteY0" fmla="*/ 2100 h 224585"/>
                <a:gd name="connsiteX1" fmla="*/ 222486 w 224605"/>
                <a:gd name="connsiteY1" fmla="*/ 134307 h 224585"/>
                <a:gd name="connsiteX2" fmla="*/ 134189 w 224605"/>
                <a:gd name="connsiteY2" fmla="*/ 222508 h 224585"/>
                <a:gd name="connsiteX3" fmla="*/ 2078 w 224605"/>
                <a:gd name="connsiteY3" fmla="*/ 90396 h 224585"/>
                <a:gd name="connsiteX4" fmla="*/ 90184 w 224605"/>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05" h="224585">
                  <a:moveTo>
                    <a:pt x="90184" y="2100"/>
                  </a:moveTo>
                  <a:cubicBezTo>
                    <a:pt x="169337" y="-12950"/>
                    <a:pt x="237631" y="55154"/>
                    <a:pt x="222486" y="134307"/>
                  </a:cubicBezTo>
                  <a:cubicBezTo>
                    <a:pt x="214104" y="178503"/>
                    <a:pt x="178385" y="214126"/>
                    <a:pt x="134189" y="222508"/>
                  </a:cubicBezTo>
                  <a:cubicBezTo>
                    <a:pt x="55132" y="237462"/>
                    <a:pt x="-12877" y="169454"/>
                    <a:pt x="2078" y="90396"/>
                  </a:cubicBezTo>
                  <a:cubicBezTo>
                    <a:pt x="10364" y="46200"/>
                    <a:pt x="45988" y="10577"/>
                    <a:pt x="90184" y="2195"/>
                  </a:cubicBezTo>
                </a:path>
              </a:pathLst>
            </a:custGeom>
            <a:solidFill>
              <a:srgbClr val="4A6EB5"/>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7AE9109-DCC6-10E1-9828-D63CAC1998B1}"/>
                </a:ext>
              </a:extLst>
            </p:cNvPr>
            <p:cNvSpPr/>
            <p:nvPr/>
          </p:nvSpPr>
          <p:spPr>
            <a:xfrm>
              <a:off x="2167070" y="3401325"/>
              <a:ext cx="224607" cy="224585"/>
            </a:xfrm>
            <a:custGeom>
              <a:avLst/>
              <a:gdLst>
                <a:gd name="connsiteX0" fmla="*/ 90184 w 224607"/>
                <a:gd name="connsiteY0" fmla="*/ 2100 h 224585"/>
                <a:gd name="connsiteX1" fmla="*/ 222486 w 224607"/>
                <a:gd name="connsiteY1" fmla="*/ 134307 h 224585"/>
                <a:gd name="connsiteX2" fmla="*/ 134189 w 224607"/>
                <a:gd name="connsiteY2" fmla="*/ 222508 h 224585"/>
                <a:gd name="connsiteX3" fmla="*/ 2078 w 224607"/>
                <a:gd name="connsiteY3" fmla="*/ 90396 h 224585"/>
                <a:gd name="connsiteX4" fmla="*/ 90184 w 224607"/>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07" h="224585">
                  <a:moveTo>
                    <a:pt x="90184" y="2100"/>
                  </a:moveTo>
                  <a:cubicBezTo>
                    <a:pt x="169432" y="-12950"/>
                    <a:pt x="237631" y="55154"/>
                    <a:pt x="222486" y="134307"/>
                  </a:cubicBezTo>
                  <a:cubicBezTo>
                    <a:pt x="214104" y="178503"/>
                    <a:pt x="178385" y="214126"/>
                    <a:pt x="134189" y="222508"/>
                  </a:cubicBezTo>
                  <a:cubicBezTo>
                    <a:pt x="55132" y="237462"/>
                    <a:pt x="-12877" y="169454"/>
                    <a:pt x="2078" y="90396"/>
                  </a:cubicBezTo>
                  <a:cubicBezTo>
                    <a:pt x="10364" y="46200"/>
                    <a:pt x="45988" y="10577"/>
                    <a:pt x="90184" y="2195"/>
                  </a:cubicBezTo>
                </a:path>
              </a:pathLst>
            </a:custGeom>
            <a:solidFill>
              <a:srgbClr val="50B768"/>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322A9AD6-502A-2F80-68D2-D9CDE23AD9D1}"/>
                </a:ext>
              </a:extLst>
            </p:cNvPr>
            <p:cNvSpPr/>
            <p:nvPr/>
          </p:nvSpPr>
          <p:spPr>
            <a:xfrm>
              <a:off x="1366973" y="4418404"/>
              <a:ext cx="224698" cy="224585"/>
            </a:xfrm>
            <a:custGeom>
              <a:avLst/>
              <a:gdLst>
                <a:gd name="connsiteX0" fmla="*/ 90277 w 224698"/>
                <a:gd name="connsiteY0" fmla="*/ 2100 h 224585"/>
                <a:gd name="connsiteX1" fmla="*/ 222579 w 224698"/>
                <a:gd name="connsiteY1" fmla="*/ 134307 h 224585"/>
                <a:gd name="connsiteX2" fmla="*/ 134282 w 224698"/>
                <a:gd name="connsiteY2" fmla="*/ 222508 h 224585"/>
                <a:gd name="connsiteX3" fmla="*/ 2075 w 224698"/>
                <a:gd name="connsiteY3" fmla="*/ 90396 h 224585"/>
                <a:gd name="connsiteX4" fmla="*/ 90277 w 224698"/>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98" h="224585">
                  <a:moveTo>
                    <a:pt x="90277" y="2100"/>
                  </a:moveTo>
                  <a:cubicBezTo>
                    <a:pt x="169430" y="-12950"/>
                    <a:pt x="237724" y="55154"/>
                    <a:pt x="222579" y="134307"/>
                  </a:cubicBezTo>
                  <a:cubicBezTo>
                    <a:pt x="214197" y="178503"/>
                    <a:pt x="178478" y="214126"/>
                    <a:pt x="134282" y="222508"/>
                  </a:cubicBezTo>
                  <a:cubicBezTo>
                    <a:pt x="55225" y="237462"/>
                    <a:pt x="-12879" y="169454"/>
                    <a:pt x="2075" y="90396"/>
                  </a:cubicBezTo>
                  <a:cubicBezTo>
                    <a:pt x="10457" y="46200"/>
                    <a:pt x="46081" y="10577"/>
                    <a:pt x="90277" y="2195"/>
                  </a:cubicBezTo>
                </a:path>
              </a:pathLst>
            </a:custGeom>
            <a:solidFill>
              <a:srgbClr val="50B768"/>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6F58A2B-9B81-34E8-1FE0-EDF715138A6B}"/>
                </a:ext>
              </a:extLst>
            </p:cNvPr>
            <p:cNvSpPr/>
            <p:nvPr/>
          </p:nvSpPr>
          <p:spPr>
            <a:xfrm>
              <a:off x="1713853" y="3229022"/>
              <a:ext cx="870585" cy="793813"/>
            </a:xfrm>
            <a:custGeom>
              <a:avLst/>
              <a:gdLst>
                <a:gd name="connsiteX0" fmla="*/ 0 w 870585"/>
                <a:gd name="connsiteY0" fmla="*/ 513112 h 793813"/>
                <a:gd name="connsiteX1" fmla="*/ 870585 w 870585"/>
                <a:gd name="connsiteY1" fmla="*/ 793814 h 793813"/>
                <a:gd name="connsiteX2" fmla="*/ 272796 w 870585"/>
                <a:gd name="connsiteY2" fmla="*/ 396907 h 793813"/>
                <a:gd name="connsiteX3" fmla="*/ 401193 w 870585"/>
                <a:gd name="connsiteY3" fmla="*/ 0 h 793813"/>
                <a:gd name="connsiteX4" fmla="*/ 0 w 870585"/>
                <a:gd name="connsiteY4" fmla="*/ 513207 h 79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85" h="793813">
                  <a:moveTo>
                    <a:pt x="0" y="513112"/>
                  </a:moveTo>
                  <a:cubicBezTo>
                    <a:pt x="0" y="513112"/>
                    <a:pt x="507492" y="428911"/>
                    <a:pt x="870585" y="793814"/>
                  </a:cubicBezTo>
                  <a:cubicBezTo>
                    <a:pt x="698087" y="503111"/>
                    <a:pt x="427292" y="406908"/>
                    <a:pt x="272796" y="396907"/>
                  </a:cubicBezTo>
                  <a:cubicBezTo>
                    <a:pt x="326993" y="296704"/>
                    <a:pt x="381191" y="226505"/>
                    <a:pt x="401193" y="0"/>
                  </a:cubicBezTo>
                  <a:cubicBezTo>
                    <a:pt x="320993" y="182404"/>
                    <a:pt x="224695" y="354806"/>
                    <a:pt x="0" y="513207"/>
                  </a:cubicBezTo>
                </a:path>
              </a:pathLst>
            </a:custGeom>
            <a:solidFill>
              <a:srgbClr val="50B768"/>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259269B-DDCE-4D61-D055-29CABC3D0A43}"/>
                </a:ext>
              </a:extLst>
            </p:cNvPr>
            <p:cNvSpPr/>
            <p:nvPr/>
          </p:nvSpPr>
          <p:spPr>
            <a:xfrm>
              <a:off x="1156450" y="4002737"/>
              <a:ext cx="870585" cy="793908"/>
            </a:xfrm>
            <a:custGeom>
              <a:avLst/>
              <a:gdLst>
                <a:gd name="connsiteX0" fmla="*/ 870585 w 870585"/>
                <a:gd name="connsiteY0" fmla="*/ 280702 h 793908"/>
                <a:gd name="connsiteX1" fmla="*/ 0 w 870585"/>
                <a:gd name="connsiteY1" fmla="*/ 0 h 793908"/>
                <a:gd name="connsiteX2" fmla="*/ 597789 w 870585"/>
                <a:gd name="connsiteY2" fmla="*/ 397002 h 793908"/>
                <a:gd name="connsiteX3" fmla="*/ 469392 w 870585"/>
                <a:gd name="connsiteY3" fmla="*/ 793909 h 793908"/>
                <a:gd name="connsiteX4" fmla="*/ 870585 w 870585"/>
                <a:gd name="connsiteY4" fmla="*/ 280702 h 79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85" h="793908">
                  <a:moveTo>
                    <a:pt x="870585" y="280702"/>
                  </a:moveTo>
                  <a:cubicBezTo>
                    <a:pt x="870585" y="280702"/>
                    <a:pt x="363093" y="364903"/>
                    <a:pt x="0" y="0"/>
                  </a:cubicBezTo>
                  <a:cubicBezTo>
                    <a:pt x="172498" y="290703"/>
                    <a:pt x="443294" y="386906"/>
                    <a:pt x="597789" y="397002"/>
                  </a:cubicBezTo>
                  <a:cubicBezTo>
                    <a:pt x="543592" y="497205"/>
                    <a:pt x="489395" y="567404"/>
                    <a:pt x="469392" y="793909"/>
                  </a:cubicBezTo>
                  <a:cubicBezTo>
                    <a:pt x="549593" y="611505"/>
                    <a:pt x="645890" y="439103"/>
                    <a:pt x="870585" y="280702"/>
                  </a:cubicBezTo>
                </a:path>
              </a:pathLst>
            </a:custGeom>
            <a:solidFill>
              <a:srgbClr val="50B768"/>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9D84B66-7398-7F8D-5583-E0980AA892FE}"/>
                </a:ext>
              </a:extLst>
            </p:cNvPr>
            <p:cNvSpPr/>
            <p:nvPr/>
          </p:nvSpPr>
          <p:spPr>
            <a:xfrm>
              <a:off x="1851394" y="3897391"/>
              <a:ext cx="793908" cy="870585"/>
            </a:xfrm>
            <a:custGeom>
              <a:avLst/>
              <a:gdLst>
                <a:gd name="connsiteX0" fmla="*/ 280702 w 793908"/>
                <a:gd name="connsiteY0" fmla="*/ 0 h 870585"/>
                <a:gd name="connsiteX1" fmla="*/ 0 w 793908"/>
                <a:gd name="connsiteY1" fmla="*/ 870585 h 870585"/>
                <a:gd name="connsiteX2" fmla="*/ 397002 w 793908"/>
                <a:gd name="connsiteY2" fmla="*/ 272891 h 870585"/>
                <a:gd name="connsiteX3" fmla="*/ 793909 w 793908"/>
                <a:gd name="connsiteY3" fmla="*/ 401288 h 870585"/>
                <a:gd name="connsiteX4" fmla="*/ 280702 w 793908"/>
                <a:gd name="connsiteY4" fmla="*/ 95 h 87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908" h="870585">
                  <a:moveTo>
                    <a:pt x="280702" y="0"/>
                  </a:moveTo>
                  <a:cubicBezTo>
                    <a:pt x="280702" y="0"/>
                    <a:pt x="364903" y="507492"/>
                    <a:pt x="0" y="870585"/>
                  </a:cubicBezTo>
                  <a:cubicBezTo>
                    <a:pt x="290703" y="698087"/>
                    <a:pt x="386906" y="427292"/>
                    <a:pt x="397002" y="272891"/>
                  </a:cubicBezTo>
                  <a:cubicBezTo>
                    <a:pt x="497205" y="327088"/>
                    <a:pt x="567404" y="381190"/>
                    <a:pt x="793909" y="401288"/>
                  </a:cubicBezTo>
                  <a:cubicBezTo>
                    <a:pt x="611505" y="320992"/>
                    <a:pt x="439103" y="224790"/>
                    <a:pt x="280702" y="95"/>
                  </a:cubicBezTo>
                </a:path>
              </a:pathLst>
            </a:custGeom>
            <a:solidFill>
              <a:srgbClr val="4A6EB5"/>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CE63A4D-C277-454F-C4E3-7B738061AA13}"/>
                </a:ext>
              </a:extLst>
            </p:cNvPr>
            <p:cNvSpPr/>
            <p:nvPr/>
          </p:nvSpPr>
          <p:spPr>
            <a:xfrm>
              <a:off x="1100634" y="3271027"/>
              <a:ext cx="793908" cy="870584"/>
            </a:xfrm>
            <a:custGeom>
              <a:avLst/>
              <a:gdLst>
                <a:gd name="connsiteX0" fmla="*/ 513207 w 793908"/>
                <a:gd name="connsiteY0" fmla="*/ 870585 h 870584"/>
                <a:gd name="connsiteX1" fmla="*/ 793909 w 793908"/>
                <a:gd name="connsiteY1" fmla="*/ 0 h 870584"/>
                <a:gd name="connsiteX2" fmla="*/ 396907 w 793908"/>
                <a:gd name="connsiteY2" fmla="*/ 597789 h 870584"/>
                <a:gd name="connsiteX3" fmla="*/ 0 w 793908"/>
                <a:gd name="connsiteY3" fmla="*/ 469392 h 870584"/>
                <a:gd name="connsiteX4" fmla="*/ 513207 w 793908"/>
                <a:gd name="connsiteY4" fmla="*/ 870585 h 87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908" h="870584">
                  <a:moveTo>
                    <a:pt x="513207" y="870585"/>
                  </a:moveTo>
                  <a:cubicBezTo>
                    <a:pt x="513207" y="870585"/>
                    <a:pt x="429006" y="363093"/>
                    <a:pt x="793909" y="0"/>
                  </a:cubicBezTo>
                  <a:cubicBezTo>
                    <a:pt x="503206" y="172498"/>
                    <a:pt x="407003" y="443294"/>
                    <a:pt x="396907" y="597789"/>
                  </a:cubicBezTo>
                  <a:cubicBezTo>
                    <a:pt x="296704" y="543592"/>
                    <a:pt x="226505" y="489490"/>
                    <a:pt x="0" y="469392"/>
                  </a:cubicBezTo>
                  <a:cubicBezTo>
                    <a:pt x="182404" y="549593"/>
                    <a:pt x="354806" y="645890"/>
                    <a:pt x="513207" y="870585"/>
                  </a:cubicBezTo>
                </a:path>
              </a:pathLst>
            </a:custGeom>
            <a:solidFill>
              <a:srgbClr val="4A6EB5"/>
            </a:solidFill>
            <a:ln w="9525" cap="flat">
              <a:noFill/>
              <a:prstDash val="solid"/>
              <a:miter/>
            </a:ln>
          </p:spPr>
          <p:txBody>
            <a:bodyPr rtlCol="0" anchor="ctr"/>
            <a:lstStyle/>
            <a:p>
              <a:endParaRPr lang="en-US"/>
            </a:p>
          </p:txBody>
        </p:sp>
      </p:grpSp>
      <p:sp>
        <p:nvSpPr>
          <p:cNvPr id="33" name="Title 2">
            <a:extLst>
              <a:ext uri="{FF2B5EF4-FFF2-40B4-BE49-F238E27FC236}">
                <a16:creationId xmlns:a16="http://schemas.microsoft.com/office/drawing/2014/main" id="{BD471099-34B5-229C-CF48-C69E04DCF944}"/>
              </a:ext>
            </a:extLst>
          </p:cNvPr>
          <p:cNvSpPr>
            <a:spLocks noGrp="1"/>
          </p:cNvSpPr>
          <p:nvPr>
            <p:ph type="title" hasCustomPrompt="1"/>
          </p:nvPr>
        </p:nvSpPr>
        <p:spPr>
          <a:xfrm>
            <a:off x="637116" y="535330"/>
            <a:ext cx="10332720" cy="484632"/>
          </a:xfrm>
        </p:spPr>
        <p:txBody>
          <a:bodyPr/>
          <a:lstStyle>
            <a:lvl1pPr>
              <a:lnSpc>
                <a:spcPct val="100000"/>
              </a:lnSpc>
              <a:defRPr/>
            </a:lvl1pPr>
          </a:lstStyle>
          <a:p>
            <a:r>
              <a:rPr lang="en-US"/>
              <a:t>Click to edit master title style</a:t>
            </a:r>
          </a:p>
        </p:txBody>
      </p:sp>
      <p:sp>
        <p:nvSpPr>
          <p:cNvPr id="3" name="Footer Placeholder 2">
            <a:extLst>
              <a:ext uri="{FF2B5EF4-FFF2-40B4-BE49-F238E27FC236}">
                <a16:creationId xmlns:a16="http://schemas.microsoft.com/office/drawing/2014/main" id="{85D0D3DB-B5FA-69A1-4FA3-E275316D297E}"/>
              </a:ext>
            </a:extLst>
          </p:cNvPr>
          <p:cNvSpPr>
            <a:spLocks noGrp="1"/>
          </p:cNvSpPr>
          <p:nvPr>
            <p:ph type="ftr" sz="quarter" idx="12"/>
          </p:nvPr>
        </p:nvSpPr>
        <p:spPr>
          <a:xfrm>
            <a:off x="457200" y="5845175"/>
            <a:ext cx="11277600" cy="365125"/>
          </a:xfrm>
          <a:prstGeom prst="rect">
            <a:avLst/>
          </a:prstGeom>
        </p:spPr>
        <p:txBody>
          <a:bodyPr/>
          <a:lstStyle/>
          <a:p>
            <a:endParaRPr lang="en-US"/>
          </a:p>
        </p:txBody>
      </p:sp>
      <p:grpSp>
        <p:nvGrpSpPr>
          <p:cNvPr id="4" name="Group 3">
            <a:extLst>
              <a:ext uri="{FF2B5EF4-FFF2-40B4-BE49-F238E27FC236}">
                <a16:creationId xmlns:a16="http://schemas.microsoft.com/office/drawing/2014/main" id="{8EB3333C-53B8-DBCB-CA62-806A02A1F679}"/>
              </a:ext>
            </a:extLst>
          </p:cNvPr>
          <p:cNvGrpSpPr/>
          <p:nvPr userDrawn="1"/>
        </p:nvGrpSpPr>
        <p:grpSpPr>
          <a:xfrm>
            <a:off x="0" y="6286513"/>
            <a:ext cx="12192000" cy="571494"/>
            <a:chOff x="0" y="6379370"/>
            <a:chExt cx="9144000" cy="478631"/>
          </a:xfrm>
        </p:grpSpPr>
        <p:sp>
          <p:nvSpPr>
            <p:cNvPr id="5" name="Freeform: Shape 4">
              <a:extLst>
                <a:ext uri="{FF2B5EF4-FFF2-40B4-BE49-F238E27FC236}">
                  <a16:creationId xmlns:a16="http://schemas.microsoft.com/office/drawing/2014/main" id="{3C85806F-FFA4-7C5D-FD81-B1A8E0BC2322}"/>
                </a:ext>
              </a:extLst>
            </p:cNvPr>
            <p:cNvSpPr/>
            <p:nvPr userDrawn="1"/>
          </p:nvSpPr>
          <p:spPr>
            <a:xfrm>
              <a:off x="0" y="6391274"/>
              <a:ext cx="9144000" cy="466727"/>
            </a:xfrm>
            <a:custGeom>
              <a:avLst/>
              <a:gdLst>
                <a:gd name="connsiteX0" fmla="*/ 2286000 w 12192000"/>
                <a:gd name="connsiteY0" fmla="*/ 1617 h 590859"/>
                <a:gd name="connsiteX1" fmla="*/ 12192000 w 12192000"/>
                <a:gd name="connsiteY1" fmla="*/ 153982 h 590859"/>
                <a:gd name="connsiteX2" fmla="*/ 12192000 w 12192000"/>
                <a:gd name="connsiteY2" fmla="*/ 590859 h 590859"/>
                <a:gd name="connsiteX3" fmla="*/ 0 w 12192000"/>
                <a:gd name="connsiteY3" fmla="*/ 590859 h 590859"/>
                <a:gd name="connsiteX4" fmla="*/ 0 w 12192000"/>
                <a:gd name="connsiteY4" fmla="*/ 153982 h 590859"/>
                <a:gd name="connsiteX5" fmla="*/ 2286000 w 12192000"/>
                <a:gd name="connsiteY5" fmla="*/ 1617 h 59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90859">
                  <a:moveTo>
                    <a:pt x="2286000" y="1617"/>
                  </a:moveTo>
                  <a:cubicBezTo>
                    <a:pt x="5588000" y="-35629"/>
                    <a:pt x="8890000" y="587378"/>
                    <a:pt x="12192000" y="153982"/>
                  </a:cubicBezTo>
                  <a:lnTo>
                    <a:pt x="12192000" y="590859"/>
                  </a:lnTo>
                  <a:lnTo>
                    <a:pt x="0" y="590859"/>
                  </a:lnTo>
                  <a:lnTo>
                    <a:pt x="0" y="153982"/>
                  </a:lnTo>
                  <a:cubicBezTo>
                    <a:pt x="762000" y="53968"/>
                    <a:pt x="1524000" y="10212"/>
                    <a:pt x="2286000" y="1617"/>
                  </a:cubicBezTo>
                  <a:close/>
                </a:path>
              </a:pathLst>
            </a:cu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Freeform: Shape 5">
              <a:extLst>
                <a:ext uri="{FF2B5EF4-FFF2-40B4-BE49-F238E27FC236}">
                  <a16:creationId xmlns:a16="http://schemas.microsoft.com/office/drawing/2014/main" id="{07C77D90-8A1D-900C-05C8-2D562F426A0C}"/>
                </a:ext>
              </a:extLst>
            </p:cNvPr>
            <p:cNvSpPr/>
            <p:nvPr userDrawn="1"/>
          </p:nvSpPr>
          <p:spPr>
            <a:xfrm>
              <a:off x="0" y="6462295"/>
              <a:ext cx="6179344" cy="395703"/>
            </a:xfrm>
            <a:custGeom>
              <a:avLst/>
              <a:gdLst>
                <a:gd name="connsiteX0" fmla="*/ 1240632 w 9918700"/>
                <a:gd name="connsiteY0" fmla="*/ 2363 h 495299"/>
                <a:gd name="connsiteX1" fmla="*/ 9918700 w 9918700"/>
                <a:gd name="connsiteY1" fmla="*/ 225059 h 495299"/>
                <a:gd name="connsiteX2" fmla="*/ 9918700 w 9918700"/>
                <a:gd name="connsiteY2" fmla="*/ 495299 h 495299"/>
                <a:gd name="connsiteX3" fmla="*/ 0 w 9918700"/>
                <a:gd name="connsiteY3" fmla="*/ 495299 h 495299"/>
                <a:gd name="connsiteX4" fmla="*/ 0 w 9918700"/>
                <a:gd name="connsiteY4" fmla="*/ 95514 h 495299"/>
                <a:gd name="connsiteX5" fmla="*/ 239316 w 9918700"/>
                <a:gd name="connsiteY5" fmla="*/ 63605 h 495299"/>
                <a:gd name="connsiteX6" fmla="*/ 1240632 w 9918700"/>
                <a:gd name="connsiteY6" fmla="*/ 2363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8700" h="495299">
                  <a:moveTo>
                    <a:pt x="1240632" y="2363"/>
                  </a:moveTo>
                  <a:cubicBezTo>
                    <a:pt x="4133321" y="-52077"/>
                    <a:pt x="7026011" y="858511"/>
                    <a:pt x="9918700" y="225059"/>
                  </a:cubicBezTo>
                  <a:lnTo>
                    <a:pt x="9918700" y="495299"/>
                  </a:lnTo>
                  <a:lnTo>
                    <a:pt x="0" y="495299"/>
                  </a:lnTo>
                  <a:lnTo>
                    <a:pt x="0" y="95514"/>
                  </a:lnTo>
                  <a:lnTo>
                    <a:pt x="239316" y="63605"/>
                  </a:lnTo>
                  <a:cubicBezTo>
                    <a:pt x="573088" y="27773"/>
                    <a:pt x="906860" y="8644"/>
                    <a:pt x="1240632" y="2363"/>
                  </a:cubicBezTo>
                  <a:close/>
                </a:path>
              </a:pathLst>
            </a:custGeom>
            <a:gradFill>
              <a:gsLst>
                <a:gs pos="0">
                  <a:schemeClr val="bg1">
                    <a:alpha val="25000"/>
                  </a:schemeClr>
                </a:gs>
                <a:gs pos="100000">
                  <a:schemeClr val="accent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7" name="Freeform: Shape 6">
              <a:extLst>
                <a:ext uri="{FF2B5EF4-FFF2-40B4-BE49-F238E27FC236}">
                  <a16:creationId xmlns:a16="http://schemas.microsoft.com/office/drawing/2014/main" id="{633FA4CB-65A4-7003-575E-4D442FAE6712}"/>
                </a:ext>
              </a:extLst>
            </p:cNvPr>
            <p:cNvSpPr/>
            <p:nvPr userDrawn="1"/>
          </p:nvSpPr>
          <p:spPr>
            <a:xfrm>
              <a:off x="0" y="6379370"/>
              <a:ext cx="8286750" cy="431006"/>
            </a:xfrm>
            <a:custGeom>
              <a:avLst/>
              <a:gdLst>
                <a:gd name="connsiteX0" fmla="*/ 2286000 w 12192000"/>
                <a:gd name="connsiteY0" fmla="*/ 1617 h 590859"/>
                <a:gd name="connsiteX1" fmla="*/ 12192000 w 12192000"/>
                <a:gd name="connsiteY1" fmla="*/ 153982 h 590859"/>
                <a:gd name="connsiteX2" fmla="*/ 12192000 w 12192000"/>
                <a:gd name="connsiteY2" fmla="*/ 590859 h 590859"/>
                <a:gd name="connsiteX3" fmla="*/ 0 w 12192000"/>
                <a:gd name="connsiteY3" fmla="*/ 590859 h 590859"/>
                <a:gd name="connsiteX4" fmla="*/ 0 w 12192000"/>
                <a:gd name="connsiteY4" fmla="*/ 153982 h 590859"/>
                <a:gd name="connsiteX5" fmla="*/ 2286000 w 12192000"/>
                <a:gd name="connsiteY5" fmla="*/ 1617 h 590859"/>
                <a:gd name="connsiteX0" fmla="*/ 12192000 w 12283440"/>
                <a:gd name="connsiteY0" fmla="*/ 590859 h 677679"/>
                <a:gd name="connsiteX1" fmla="*/ 0 w 12283440"/>
                <a:gd name="connsiteY1" fmla="*/ 590859 h 677679"/>
                <a:gd name="connsiteX2" fmla="*/ 0 w 12283440"/>
                <a:gd name="connsiteY2" fmla="*/ 153982 h 677679"/>
                <a:gd name="connsiteX3" fmla="*/ 2286000 w 12283440"/>
                <a:gd name="connsiteY3" fmla="*/ 1617 h 677679"/>
                <a:gd name="connsiteX4" fmla="*/ 12192000 w 12283440"/>
                <a:gd name="connsiteY4" fmla="*/ 153982 h 677679"/>
                <a:gd name="connsiteX5" fmla="*/ 12283440 w 12283440"/>
                <a:gd name="connsiteY5" fmla="*/ 677679 h 677679"/>
                <a:gd name="connsiteX0" fmla="*/ 12192000 w 12192000"/>
                <a:gd name="connsiteY0" fmla="*/ 590859 h 590859"/>
                <a:gd name="connsiteX1" fmla="*/ 0 w 12192000"/>
                <a:gd name="connsiteY1" fmla="*/ 590859 h 590859"/>
                <a:gd name="connsiteX2" fmla="*/ 0 w 12192000"/>
                <a:gd name="connsiteY2" fmla="*/ 153982 h 590859"/>
                <a:gd name="connsiteX3" fmla="*/ 2286000 w 12192000"/>
                <a:gd name="connsiteY3" fmla="*/ 1617 h 590859"/>
                <a:gd name="connsiteX4" fmla="*/ 12192000 w 12192000"/>
                <a:gd name="connsiteY4" fmla="*/ 153982 h 590859"/>
                <a:gd name="connsiteX0" fmla="*/ 0 w 12192000"/>
                <a:gd name="connsiteY0" fmla="*/ 590859 h 590859"/>
                <a:gd name="connsiteX1" fmla="*/ 0 w 12192000"/>
                <a:gd name="connsiteY1" fmla="*/ 153982 h 590859"/>
                <a:gd name="connsiteX2" fmla="*/ 2286000 w 12192000"/>
                <a:gd name="connsiteY2" fmla="*/ 1617 h 590859"/>
                <a:gd name="connsiteX3" fmla="*/ 12192000 w 12192000"/>
                <a:gd name="connsiteY3" fmla="*/ 153982 h 590859"/>
                <a:gd name="connsiteX0" fmla="*/ 0 w 12192000"/>
                <a:gd name="connsiteY0" fmla="*/ 153982 h 307964"/>
                <a:gd name="connsiteX1" fmla="*/ 2286000 w 12192000"/>
                <a:gd name="connsiteY1" fmla="*/ 1617 h 307964"/>
                <a:gd name="connsiteX2" fmla="*/ 12192000 w 12192000"/>
                <a:gd name="connsiteY2" fmla="*/ 153982 h 307964"/>
              </a:gdLst>
              <a:ahLst/>
              <a:cxnLst>
                <a:cxn ang="0">
                  <a:pos x="connsiteX0" y="connsiteY0"/>
                </a:cxn>
                <a:cxn ang="0">
                  <a:pos x="connsiteX1" y="connsiteY1"/>
                </a:cxn>
                <a:cxn ang="0">
                  <a:pos x="connsiteX2" y="connsiteY2"/>
                </a:cxn>
              </a:cxnLst>
              <a:rect l="l" t="t" r="r" b="b"/>
              <a:pathLst>
                <a:path w="12192000" h="307964">
                  <a:moveTo>
                    <a:pt x="0" y="153982"/>
                  </a:moveTo>
                  <a:cubicBezTo>
                    <a:pt x="762000" y="53968"/>
                    <a:pt x="1524000" y="10212"/>
                    <a:pt x="2286000" y="1617"/>
                  </a:cubicBezTo>
                  <a:cubicBezTo>
                    <a:pt x="5588000" y="-35629"/>
                    <a:pt x="8890000" y="587378"/>
                    <a:pt x="12192000" y="153982"/>
                  </a:cubicBezTo>
                </a:path>
              </a:pathLst>
            </a:custGeom>
            <a:noFill/>
            <a:ln>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8" name="TextBox 7">
            <a:extLst>
              <a:ext uri="{FF2B5EF4-FFF2-40B4-BE49-F238E27FC236}">
                <a16:creationId xmlns:a16="http://schemas.microsoft.com/office/drawing/2014/main" id="{B67B2C18-03B7-AE08-434B-3936EBC54BBB}"/>
              </a:ext>
            </a:extLst>
          </p:cNvPr>
          <p:cNvSpPr txBox="1"/>
          <p:nvPr userDrawn="1"/>
        </p:nvSpPr>
        <p:spPr>
          <a:xfrm>
            <a:off x="457200" y="6534150"/>
            <a:ext cx="2743200" cy="274320"/>
          </a:xfrm>
          <a:prstGeom prst="rect">
            <a:avLst/>
          </a:prstGeom>
          <a:noFill/>
        </p:spPr>
        <p:txBody>
          <a:bodyPr wrap="square" lIns="0" tIns="0" rIns="0" bIns="0" rtlCol="0" anchor="ctr">
            <a:noAutofit/>
          </a:bodyPr>
          <a:lstStyle/>
          <a:p>
            <a:pPr algn="l"/>
            <a:r>
              <a:rPr lang="en-US" sz="900">
                <a:solidFill>
                  <a:schemeClr val="bg2"/>
                </a:solidFill>
                <a:latin typeface="Arial" panose="020B0604020202020204" pitchFamily="34" charset="0"/>
                <a:cs typeface="Arial" panose="020B0604020202020204" pitchFamily="34" charset="0"/>
              </a:rPr>
              <a:t>Confidential – Do not distribute. © 2024 </a:t>
            </a:r>
            <a:r>
              <a:rPr lang="en-US" sz="900" err="1">
                <a:solidFill>
                  <a:schemeClr val="bg2"/>
                </a:solidFill>
                <a:latin typeface="Arial" panose="020B0604020202020204" pitchFamily="34" charset="0"/>
                <a:cs typeface="Arial" panose="020B0604020202020204" pitchFamily="34" charset="0"/>
              </a:rPr>
              <a:t>Vatica</a:t>
            </a:r>
            <a:r>
              <a:rPr lang="en-US" sz="900">
                <a:solidFill>
                  <a:schemeClr val="bg2"/>
                </a:solidFill>
                <a:latin typeface="Arial" panose="020B0604020202020204" pitchFamily="34" charset="0"/>
                <a:cs typeface="Arial" panose="020B0604020202020204" pitchFamily="34" charset="0"/>
              </a:rPr>
              <a:t> Health</a:t>
            </a:r>
          </a:p>
        </p:txBody>
      </p:sp>
      <p:sp>
        <p:nvSpPr>
          <p:cNvPr id="9" name="TextBox 8">
            <a:extLst>
              <a:ext uri="{FF2B5EF4-FFF2-40B4-BE49-F238E27FC236}">
                <a16:creationId xmlns:a16="http://schemas.microsoft.com/office/drawing/2014/main" id="{E336E984-2CFB-3795-BA8D-953AE18CABDE}"/>
              </a:ext>
            </a:extLst>
          </p:cNvPr>
          <p:cNvSpPr txBox="1"/>
          <p:nvPr userDrawn="1"/>
        </p:nvSpPr>
        <p:spPr>
          <a:xfrm>
            <a:off x="11551920" y="6534150"/>
            <a:ext cx="182880" cy="274320"/>
          </a:xfrm>
          <a:prstGeom prst="rect">
            <a:avLst/>
          </a:prstGeom>
          <a:noFill/>
        </p:spPr>
        <p:txBody>
          <a:bodyPr wrap="square" lIns="0" tIns="0" rIns="0" bIns="0" rtlCol="0" anchor="ctr">
            <a:noAutofit/>
          </a:bodyPr>
          <a:lstStyle/>
          <a:p>
            <a:pPr algn="ctr"/>
            <a:fld id="{6E50C3A9-A1C5-42D9-B08B-06176D99F5D4}" type="slidenum">
              <a:rPr lang="en-US" sz="900" smtClean="0">
                <a:solidFill>
                  <a:schemeClr val="bg2"/>
                </a:solidFill>
                <a:latin typeface="Arial" panose="020B0604020202020204" pitchFamily="34" charset="0"/>
                <a:cs typeface="Arial" panose="020B0604020202020204" pitchFamily="34" charset="0"/>
              </a:rPr>
              <a:pPr algn="ctr"/>
              <a:t>‹#›</a:t>
            </a:fld>
            <a:endParaRPr lang="en-US" sz="90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2488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3EA7442-0EBF-16FB-407F-31B648A99F7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0178" r="4892" b="21056"/>
          <a:stretch/>
        </p:blipFill>
        <p:spPr>
          <a:xfrm flipH="1" flipV="1">
            <a:off x="-38500" y="0"/>
            <a:ext cx="11595475" cy="2481942"/>
          </a:xfrm>
          <a:custGeom>
            <a:avLst/>
            <a:gdLst>
              <a:gd name="connsiteX0" fmla="*/ 11595475 w 11595475"/>
              <a:gd name="connsiteY0" fmla="*/ 2481942 h 2481942"/>
              <a:gd name="connsiteX1" fmla="*/ 0 w 11595475"/>
              <a:gd name="connsiteY1" fmla="*/ 2481942 h 2481942"/>
              <a:gd name="connsiteX2" fmla="*/ 0 w 11595475"/>
              <a:gd name="connsiteY2" fmla="*/ 0 h 2481942"/>
              <a:gd name="connsiteX3" fmla="*/ 11595475 w 11595475"/>
              <a:gd name="connsiteY3" fmla="*/ 0 h 2481942"/>
            </a:gdLst>
            <a:ahLst/>
            <a:cxnLst>
              <a:cxn ang="0">
                <a:pos x="connsiteX0" y="connsiteY0"/>
              </a:cxn>
              <a:cxn ang="0">
                <a:pos x="connsiteX1" y="connsiteY1"/>
              </a:cxn>
              <a:cxn ang="0">
                <a:pos x="connsiteX2" y="connsiteY2"/>
              </a:cxn>
              <a:cxn ang="0">
                <a:pos x="connsiteX3" y="connsiteY3"/>
              </a:cxn>
            </a:cxnLst>
            <a:rect l="l" t="t" r="r" b="b"/>
            <a:pathLst>
              <a:path w="11595475" h="2481942">
                <a:moveTo>
                  <a:pt x="11595475" y="2481942"/>
                </a:moveTo>
                <a:lnTo>
                  <a:pt x="0" y="2481942"/>
                </a:lnTo>
                <a:lnTo>
                  <a:pt x="0" y="0"/>
                </a:lnTo>
                <a:lnTo>
                  <a:pt x="11595475" y="0"/>
                </a:lnTo>
                <a:close/>
              </a:path>
            </a:pathLst>
          </a:custGeom>
        </p:spPr>
      </p:pic>
      <p:grpSp>
        <p:nvGrpSpPr>
          <p:cNvPr id="8" name="Group 7">
            <a:extLst>
              <a:ext uri="{FF2B5EF4-FFF2-40B4-BE49-F238E27FC236}">
                <a16:creationId xmlns:a16="http://schemas.microsoft.com/office/drawing/2014/main" id="{B3144F0E-EE0A-0A43-A7D5-5DF7A7E507E7}"/>
              </a:ext>
            </a:extLst>
          </p:cNvPr>
          <p:cNvGrpSpPr>
            <a:grpSpLocks noChangeAspect="1"/>
          </p:cNvGrpSpPr>
          <p:nvPr userDrawn="1"/>
        </p:nvGrpSpPr>
        <p:grpSpPr>
          <a:xfrm>
            <a:off x="11059042" y="294820"/>
            <a:ext cx="675758" cy="685800"/>
            <a:chOff x="1100634" y="3229022"/>
            <a:chExt cx="1544668" cy="1567623"/>
          </a:xfrm>
        </p:grpSpPr>
        <p:sp>
          <p:nvSpPr>
            <p:cNvPr id="9" name="Freeform: Shape 8">
              <a:extLst>
                <a:ext uri="{FF2B5EF4-FFF2-40B4-BE49-F238E27FC236}">
                  <a16:creationId xmlns:a16="http://schemas.microsoft.com/office/drawing/2014/main" id="{542CC4C8-B269-304A-2381-6972E6B1F5E3}"/>
                </a:ext>
              </a:extLst>
            </p:cNvPr>
            <p:cNvSpPr/>
            <p:nvPr/>
          </p:nvSpPr>
          <p:spPr>
            <a:xfrm>
              <a:off x="1267817" y="3475715"/>
              <a:ext cx="224698" cy="224585"/>
            </a:xfrm>
            <a:custGeom>
              <a:avLst/>
              <a:gdLst>
                <a:gd name="connsiteX0" fmla="*/ 90277 w 224698"/>
                <a:gd name="connsiteY0" fmla="*/ 2100 h 224585"/>
                <a:gd name="connsiteX1" fmla="*/ 222579 w 224698"/>
                <a:gd name="connsiteY1" fmla="*/ 134307 h 224585"/>
                <a:gd name="connsiteX2" fmla="*/ 134282 w 224698"/>
                <a:gd name="connsiteY2" fmla="*/ 222508 h 224585"/>
                <a:gd name="connsiteX3" fmla="*/ 2075 w 224698"/>
                <a:gd name="connsiteY3" fmla="*/ 90396 h 224585"/>
                <a:gd name="connsiteX4" fmla="*/ 90277 w 224698"/>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98" h="224585">
                  <a:moveTo>
                    <a:pt x="90277" y="2100"/>
                  </a:moveTo>
                  <a:cubicBezTo>
                    <a:pt x="169430" y="-12950"/>
                    <a:pt x="237724" y="55154"/>
                    <a:pt x="222579" y="134307"/>
                  </a:cubicBezTo>
                  <a:cubicBezTo>
                    <a:pt x="214197" y="178503"/>
                    <a:pt x="178478" y="214126"/>
                    <a:pt x="134282" y="222508"/>
                  </a:cubicBezTo>
                  <a:cubicBezTo>
                    <a:pt x="55225" y="237462"/>
                    <a:pt x="-12879" y="169454"/>
                    <a:pt x="2075" y="90396"/>
                  </a:cubicBezTo>
                  <a:cubicBezTo>
                    <a:pt x="10457" y="46200"/>
                    <a:pt x="46081" y="10577"/>
                    <a:pt x="90277" y="2195"/>
                  </a:cubicBezTo>
                </a:path>
              </a:pathLst>
            </a:custGeom>
            <a:solidFill>
              <a:srgbClr val="4A6EB5"/>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946AC98-2B46-6032-88A4-DE478F308C13}"/>
                </a:ext>
              </a:extLst>
            </p:cNvPr>
            <p:cNvSpPr/>
            <p:nvPr/>
          </p:nvSpPr>
          <p:spPr>
            <a:xfrm>
              <a:off x="2229078" y="4343919"/>
              <a:ext cx="224605" cy="224585"/>
            </a:xfrm>
            <a:custGeom>
              <a:avLst/>
              <a:gdLst>
                <a:gd name="connsiteX0" fmla="*/ 90184 w 224605"/>
                <a:gd name="connsiteY0" fmla="*/ 2100 h 224585"/>
                <a:gd name="connsiteX1" fmla="*/ 222486 w 224605"/>
                <a:gd name="connsiteY1" fmla="*/ 134307 h 224585"/>
                <a:gd name="connsiteX2" fmla="*/ 134189 w 224605"/>
                <a:gd name="connsiteY2" fmla="*/ 222508 h 224585"/>
                <a:gd name="connsiteX3" fmla="*/ 2078 w 224605"/>
                <a:gd name="connsiteY3" fmla="*/ 90396 h 224585"/>
                <a:gd name="connsiteX4" fmla="*/ 90184 w 224605"/>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05" h="224585">
                  <a:moveTo>
                    <a:pt x="90184" y="2100"/>
                  </a:moveTo>
                  <a:cubicBezTo>
                    <a:pt x="169337" y="-12950"/>
                    <a:pt x="237631" y="55154"/>
                    <a:pt x="222486" y="134307"/>
                  </a:cubicBezTo>
                  <a:cubicBezTo>
                    <a:pt x="214104" y="178503"/>
                    <a:pt x="178385" y="214126"/>
                    <a:pt x="134189" y="222508"/>
                  </a:cubicBezTo>
                  <a:cubicBezTo>
                    <a:pt x="55132" y="237462"/>
                    <a:pt x="-12877" y="169454"/>
                    <a:pt x="2078" y="90396"/>
                  </a:cubicBezTo>
                  <a:cubicBezTo>
                    <a:pt x="10364" y="46200"/>
                    <a:pt x="45988" y="10577"/>
                    <a:pt x="90184" y="2195"/>
                  </a:cubicBezTo>
                </a:path>
              </a:pathLst>
            </a:custGeom>
            <a:solidFill>
              <a:srgbClr val="4A6EB5"/>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4D051D8D-68EC-1F93-3028-CF61B8BFD138}"/>
                </a:ext>
              </a:extLst>
            </p:cNvPr>
            <p:cNvSpPr/>
            <p:nvPr/>
          </p:nvSpPr>
          <p:spPr>
            <a:xfrm>
              <a:off x="2167070" y="3401325"/>
              <a:ext cx="224607" cy="224585"/>
            </a:xfrm>
            <a:custGeom>
              <a:avLst/>
              <a:gdLst>
                <a:gd name="connsiteX0" fmla="*/ 90184 w 224607"/>
                <a:gd name="connsiteY0" fmla="*/ 2100 h 224585"/>
                <a:gd name="connsiteX1" fmla="*/ 222486 w 224607"/>
                <a:gd name="connsiteY1" fmla="*/ 134307 h 224585"/>
                <a:gd name="connsiteX2" fmla="*/ 134189 w 224607"/>
                <a:gd name="connsiteY2" fmla="*/ 222508 h 224585"/>
                <a:gd name="connsiteX3" fmla="*/ 2078 w 224607"/>
                <a:gd name="connsiteY3" fmla="*/ 90396 h 224585"/>
                <a:gd name="connsiteX4" fmla="*/ 90184 w 224607"/>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07" h="224585">
                  <a:moveTo>
                    <a:pt x="90184" y="2100"/>
                  </a:moveTo>
                  <a:cubicBezTo>
                    <a:pt x="169432" y="-12950"/>
                    <a:pt x="237631" y="55154"/>
                    <a:pt x="222486" y="134307"/>
                  </a:cubicBezTo>
                  <a:cubicBezTo>
                    <a:pt x="214104" y="178503"/>
                    <a:pt x="178385" y="214126"/>
                    <a:pt x="134189" y="222508"/>
                  </a:cubicBezTo>
                  <a:cubicBezTo>
                    <a:pt x="55132" y="237462"/>
                    <a:pt x="-12877" y="169454"/>
                    <a:pt x="2078" y="90396"/>
                  </a:cubicBezTo>
                  <a:cubicBezTo>
                    <a:pt x="10364" y="46200"/>
                    <a:pt x="45988" y="10577"/>
                    <a:pt x="90184" y="2195"/>
                  </a:cubicBezTo>
                </a:path>
              </a:pathLst>
            </a:custGeom>
            <a:solidFill>
              <a:srgbClr val="50B768"/>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B075F81-2C37-12BD-7357-F0DAA6DADA2B}"/>
                </a:ext>
              </a:extLst>
            </p:cNvPr>
            <p:cNvSpPr/>
            <p:nvPr/>
          </p:nvSpPr>
          <p:spPr>
            <a:xfrm>
              <a:off x="1366973" y="4418404"/>
              <a:ext cx="224698" cy="224585"/>
            </a:xfrm>
            <a:custGeom>
              <a:avLst/>
              <a:gdLst>
                <a:gd name="connsiteX0" fmla="*/ 90277 w 224698"/>
                <a:gd name="connsiteY0" fmla="*/ 2100 h 224585"/>
                <a:gd name="connsiteX1" fmla="*/ 222579 w 224698"/>
                <a:gd name="connsiteY1" fmla="*/ 134307 h 224585"/>
                <a:gd name="connsiteX2" fmla="*/ 134282 w 224698"/>
                <a:gd name="connsiteY2" fmla="*/ 222508 h 224585"/>
                <a:gd name="connsiteX3" fmla="*/ 2075 w 224698"/>
                <a:gd name="connsiteY3" fmla="*/ 90396 h 224585"/>
                <a:gd name="connsiteX4" fmla="*/ 90277 w 224698"/>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98" h="224585">
                  <a:moveTo>
                    <a:pt x="90277" y="2100"/>
                  </a:moveTo>
                  <a:cubicBezTo>
                    <a:pt x="169430" y="-12950"/>
                    <a:pt x="237724" y="55154"/>
                    <a:pt x="222579" y="134307"/>
                  </a:cubicBezTo>
                  <a:cubicBezTo>
                    <a:pt x="214197" y="178503"/>
                    <a:pt x="178478" y="214126"/>
                    <a:pt x="134282" y="222508"/>
                  </a:cubicBezTo>
                  <a:cubicBezTo>
                    <a:pt x="55225" y="237462"/>
                    <a:pt x="-12879" y="169454"/>
                    <a:pt x="2075" y="90396"/>
                  </a:cubicBezTo>
                  <a:cubicBezTo>
                    <a:pt x="10457" y="46200"/>
                    <a:pt x="46081" y="10577"/>
                    <a:pt x="90277" y="2195"/>
                  </a:cubicBezTo>
                </a:path>
              </a:pathLst>
            </a:custGeom>
            <a:solidFill>
              <a:srgbClr val="50B768"/>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F170D41-BBC7-8DE0-2905-FFF2E6B5FAFC}"/>
                </a:ext>
              </a:extLst>
            </p:cNvPr>
            <p:cNvSpPr/>
            <p:nvPr/>
          </p:nvSpPr>
          <p:spPr>
            <a:xfrm>
              <a:off x="1713853" y="3229022"/>
              <a:ext cx="870585" cy="793813"/>
            </a:xfrm>
            <a:custGeom>
              <a:avLst/>
              <a:gdLst>
                <a:gd name="connsiteX0" fmla="*/ 0 w 870585"/>
                <a:gd name="connsiteY0" fmla="*/ 513112 h 793813"/>
                <a:gd name="connsiteX1" fmla="*/ 870585 w 870585"/>
                <a:gd name="connsiteY1" fmla="*/ 793814 h 793813"/>
                <a:gd name="connsiteX2" fmla="*/ 272796 w 870585"/>
                <a:gd name="connsiteY2" fmla="*/ 396907 h 793813"/>
                <a:gd name="connsiteX3" fmla="*/ 401193 w 870585"/>
                <a:gd name="connsiteY3" fmla="*/ 0 h 793813"/>
                <a:gd name="connsiteX4" fmla="*/ 0 w 870585"/>
                <a:gd name="connsiteY4" fmla="*/ 513207 h 79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85" h="793813">
                  <a:moveTo>
                    <a:pt x="0" y="513112"/>
                  </a:moveTo>
                  <a:cubicBezTo>
                    <a:pt x="0" y="513112"/>
                    <a:pt x="507492" y="428911"/>
                    <a:pt x="870585" y="793814"/>
                  </a:cubicBezTo>
                  <a:cubicBezTo>
                    <a:pt x="698087" y="503111"/>
                    <a:pt x="427292" y="406908"/>
                    <a:pt x="272796" y="396907"/>
                  </a:cubicBezTo>
                  <a:cubicBezTo>
                    <a:pt x="326993" y="296704"/>
                    <a:pt x="381191" y="226505"/>
                    <a:pt x="401193" y="0"/>
                  </a:cubicBezTo>
                  <a:cubicBezTo>
                    <a:pt x="320993" y="182404"/>
                    <a:pt x="224695" y="354806"/>
                    <a:pt x="0" y="513207"/>
                  </a:cubicBezTo>
                </a:path>
              </a:pathLst>
            </a:custGeom>
            <a:solidFill>
              <a:srgbClr val="50B768"/>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B723B7E-6C02-26D3-0914-03A38F379FE1}"/>
                </a:ext>
              </a:extLst>
            </p:cNvPr>
            <p:cNvSpPr/>
            <p:nvPr/>
          </p:nvSpPr>
          <p:spPr>
            <a:xfrm>
              <a:off x="1156450" y="4002737"/>
              <a:ext cx="870585" cy="793908"/>
            </a:xfrm>
            <a:custGeom>
              <a:avLst/>
              <a:gdLst>
                <a:gd name="connsiteX0" fmla="*/ 870585 w 870585"/>
                <a:gd name="connsiteY0" fmla="*/ 280702 h 793908"/>
                <a:gd name="connsiteX1" fmla="*/ 0 w 870585"/>
                <a:gd name="connsiteY1" fmla="*/ 0 h 793908"/>
                <a:gd name="connsiteX2" fmla="*/ 597789 w 870585"/>
                <a:gd name="connsiteY2" fmla="*/ 397002 h 793908"/>
                <a:gd name="connsiteX3" fmla="*/ 469392 w 870585"/>
                <a:gd name="connsiteY3" fmla="*/ 793909 h 793908"/>
                <a:gd name="connsiteX4" fmla="*/ 870585 w 870585"/>
                <a:gd name="connsiteY4" fmla="*/ 280702 h 79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85" h="793908">
                  <a:moveTo>
                    <a:pt x="870585" y="280702"/>
                  </a:moveTo>
                  <a:cubicBezTo>
                    <a:pt x="870585" y="280702"/>
                    <a:pt x="363093" y="364903"/>
                    <a:pt x="0" y="0"/>
                  </a:cubicBezTo>
                  <a:cubicBezTo>
                    <a:pt x="172498" y="290703"/>
                    <a:pt x="443294" y="386906"/>
                    <a:pt x="597789" y="397002"/>
                  </a:cubicBezTo>
                  <a:cubicBezTo>
                    <a:pt x="543592" y="497205"/>
                    <a:pt x="489395" y="567404"/>
                    <a:pt x="469392" y="793909"/>
                  </a:cubicBezTo>
                  <a:cubicBezTo>
                    <a:pt x="549593" y="611505"/>
                    <a:pt x="645890" y="439103"/>
                    <a:pt x="870585" y="280702"/>
                  </a:cubicBezTo>
                </a:path>
              </a:pathLst>
            </a:custGeom>
            <a:solidFill>
              <a:srgbClr val="50B768"/>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02E5EF7-BAB6-6FE1-C386-6E17A144AF82}"/>
                </a:ext>
              </a:extLst>
            </p:cNvPr>
            <p:cNvSpPr/>
            <p:nvPr/>
          </p:nvSpPr>
          <p:spPr>
            <a:xfrm>
              <a:off x="1851394" y="3897391"/>
              <a:ext cx="793908" cy="870585"/>
            </a:xfrm>
            <a:custGeom>
              <a:avLst/>
              <a:gdLst>
                <a:gd name="connsiteX0" fmla="*/ 280702 w 793908"/>
                <a:gd name="connsiteY0" fmla="*/ 0 h 870585"/>
                <a:gd name="connsiteX1" fmla="*/ 0 w 793908"/>
                <a:gd name="connsiteY1" fmla="*/ 870585 h 870585"/>
                <a:gd name="connsiteX2" fmla="*/ 397002 w 793908"/>
                <a:gd name="connsiteY2" fmla="*/ 272891 h 870585"/>
                <a:gd name="connsiteX3" fmla="*/ 793909 w 793908"/>
                <a:gd name="connsiteY3" fmla="*/ 401288 h 870585"/>
                <a:gd name="connsiteX4" fmla="*/ 280702 w 793908"/>
                <a:gd name="connsiteY4" fmla="*/ 95 h 87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908" h="870585">
                  <a:moveTo>
                    <a:pt x="280702" y="0"/>
                  </a:moveTo>
                  <a:cubicBezTo>
                    <a:pt x="280702" y="0"/>
                    <a:pt x="364903" y="507492"/>
                    <a:pt x="0" y="870585"/>
                  </a:cubicBezTo>
                  <a:cubicBezTo>
                    <a:pt x="290703" y="698087"/>
                    <a:pt x="386906" y="427292"/>
                    <a:pt x="397002" y="272891"/>
                  </a:cubicBezTo>
                  <a:cubicBezTo>
                    <a:pt x="497205" y="327088"/>
                    <a:pt x="567404" y="381190"/>
                    <a:pt x="793909" y="401288"/>
                  </a:cubicBezTo>
                  <a:cubicBezTo>
                    <a:pt x="611505" y="320992"/>
                    <a:pt x="439103" y="224790"/>
                    <a:pt x="280702" y="95"/>
                  </a:cubicBezTo>
                </a:path>
              </a:pathLst>
            </a:custGeom>
            <a:solidFill>
              <a:srgbClr val="4A6EB5"/>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B4937C0-EF10-CCD5-DCB9-5521DBB38159}"/>
                </a:ext>
              </a:extLst>
            </p:cNvPr>
            <p:cNvSpPr/>
            <p:nvPr/>
          </p:nvSpPr>
          <p:spPr>
            <a:xfrm>
              <a:off x="1100634" y="3271027"/>
              <a:ext cx="793908" cy="870584"/>
            </a:xfrm>
            <a:custGeom>
              <a:avLst/>
              <a:gdLst>
                <a:gd name="connsiteX0" fmla="*/ 513207 w 793908"/>
                <a:gd name="connsiteY0" fmla="*/ 870585 h 870584"/>
                <a:gd name="connsiteX1" fmla="*/ 793909 w 793908"/>
                <a:gd name="connsiteY1" fmla="*/ 0 h 870584"/>
                <a:gd name="connsiteX2" fmla="*/ 396907 w 793908"/>
                <a:gd name="connsiteY2" fmla="*/ 597789 h 870584"/>
                <a:gd name="connsiteX3" fmla="*/ 0 w 793908"/>
                <a:gd name="connsiteY3" fmla="*/ 469392 h 870584"/>
                <a:gd name="connsiteX4" fmla="*/ 513207 w 793908"/>
                <a:gd name="connsiteY4" fmla="*/ 870585 h 87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908" h="870584">
                  <a:moveTo>
                    <a:pt x="513207" y="870585"/>
                  </a:moveTo>
                  <a:cubicBezTo>
                    <a:pt x="513207" y="870585"/>
                    <a:pt x="429006" y="363093"/>
                    <a:pt x="793909" y="0"/>
                  </a:cubicBezTo>
                  <a:cubicBezTo>
                    <a:pt x="503206" y="172498"/>
                    <a:pt x="407003" y="443294"/>
                    <a:pt x="396907" y="597789"/>
                  </a:cubicBezTo>
                  <a:cubicBezTo>
                    <a:pt x="296704" y="543592"/>
                    <a:pt x="226505" y="489490"/>
                    <a:pt x="0" y="469392"/>
                  </a:cubicBezTo>
                  <a:cubicBezTo>
                    <a:pt x="182404" y="549593"/>
                    <a:pt x="354806" y="645890"/>
                    <a:pt x="513207" y="870585"/>
                  </a:cubicBezTo>
                </a:path>
              </a:pathLst>
            </a:custGeom>
            <a:solidFill>
              <a:srgbClr val="4A6EB5"/>
            </a:solidFill>
            <a:ln w="9525" cap="flat">
              <a:noFill/>
              <a:prstDash val="solid"/>
              <a:miter/>
            </a:ln>
          </p:spPr>
          <p:txBody>
            <a:bodyPr rtlCol="0" anchor="ctr"/>
            <a:lstStyle/>
            <a:p>
              <a:endParaRPr lang="en-US"/>
            </a:p>
          </p:txBody>
        </p:sp>
      </p:grpSp>
      <p:sp>
        <p:nvSpPr>
          <p:cNvPr id="17" name="Title 2">
            <a:extLst>
              <a:ext uri="{FF2B5EF4-FFF2-40B4-BE49-F238E27FC236}">
                <a16:creationId xmlns:a16="http://schemas.microsoft.com/office/drawing/2014/main" id="{2ED9F3EA-F339-81B5-DCA9-B872088CC8E6}"/>
              </a:ext>
            </a:extLst>
          </p:cNvPr>
          <p:cNvSpPr>
            <a:spLocks noGrp="1"/>
          </p:cNvSpPr>
          <p:nvPr>
            <p:ph type="title" hasCustomPrompt="1"/>
          </p:nvPr>
        </p:nvSpPr>
        <p:spPr>
          <a:xfrm>
            <a:off x="308344" y="621957"/>
            <a:ext cx="3423684" cy="484632"/>
          </a:xfrm>
        </p:spPr>
        <p:txBody>
          <a:bodyPr/>
          <a:lstStyle>
            <a:lvl1pPr>
              <a:lnSpc>
                <a:spcPct val="100000"/>
              </a:lnSpc>
              <a:defRPr/>
            </a:lvl1pPr>
          </a:lstStyle>
          <a:p>
            <a:r>
              <a:rPr lang="en-US"/>
              <a:t>Click to edit master title style</a:t>
            </a:r>
          </a:p>
        </p:txBody>
      </p:sp>
      <p:sp>
        <p:nvSpPr>
          <p:cNvPr id="7" name="Rectangle 6">
            <a:extLst>
              <a:ext uri="{FF2B5EF4-FFF2-40B4-BE49-F238E27FC236}">
                <a16:creationId xmlns:a16="http://schemas.microsoft.com/office/drawing/2014/main" id="{9DEAC64C-0A4C-1610-93F0-226811316FF6}"/>
              </a:ext>
            </a:extLst>
          </p:cNvPr>
          <p:cNvSpPr/>
          <p:nvPr userDrawn="1"/>
        </p:nvSpPr>
        <p:spPr>
          <a:xfrm>
            <a:off x="0" y="0"/>
            <a:ext cx="404037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2">
            <a:extLst>
              <a:ext uri="{FF2B5EF4-FFF2-40B4-BE49-F238E27FC236}">
                <a16:creationId xmlns:a16="http://schemas.microsoft.com/office/drawing/2014/main" id="{2524F85A-F236-BC66-FCFC-5A97BCF7E0E1}"/>
              </a:ext>
            </a:extLst>
          </p:cNvPr>
          <p:cNvSpPr>
            <a:spLocks noGrp="1"/>
          </p:cNvSpPr>
          <p:nvPr>
            <p:ph type="ftr" sz="quarter" idx="12"/>
          </p:nvPr>
        </p:nvSpPr>
        <p:spPr>
          <a:xfrm>
            <a:off x="457200" y="5845175"/>
            <a:ext cx="11277600" cy="365125"/>
          </a:xfrm>
          <a:prstGeom prst="rect">
            <a:avLst/>
          </a:prstGeom>
        </p:spPr>
        <p:txBody>
          <a:bodyPr/>
          <a:lstStyle/>
          <a:p>
            <a:endParaRPr lang="en-US"/>
          </a:p>
        </p:txBody>
      </p:sp>
      <p:grpSp>
        <p:nvGrpSpPr>
          <p:cNvPr id="4" name="Group 3">
            <a:extLst>
              <a:ext uri="{FF2B5EF4-FFF2-40B4-BE49-F238E27FC236}">
                <a16:creationId xmlns:a16="http://schemas.microsoft.com/office/drawing/2014/main" id="{04099960-A6C4-8405-1D26-1E391DCF998C}"/>
              </a:ext>
            </a:extLst>
          </p:cNvPr>
          <p:cNvGrpSpPr/>
          <p:nvPr userDrawn="1"/>
        </p:nvGrpSpPr>
        <p:grpSpPr>
          <a:xfrm>
            <a:off x="0" y="6286513"/>
            <a:ext cx="12192000" cy="571494"/>
            <a:chOff x="0" y="6379370"/>
            <a:chExt cx="9144000" cy="478631"/>
          </a:xfrm>
        </p:grpSpPr>
        <p:sp>
          <p:nvSpPr>
            <p:cNvPr id="5" name="Freeform: Shape 4">
              <a:extLst>
                <a:ext uri="{FF2B5EF4-FFF2-40B4-BE49-F238E27FC236}">
                  <a16:creationId xmlns:a16="http://schemas.microsoft.com/office/drawing/2014/main" id="{0F295CBC-62B8-CD97-5C83-9C31EAE11E89}"/>
                </a:ext>
              </a:extLst>
            </p:cNvPr>
            <p:cNvSpPr/>
            <p:nvPr userDrawn="1"/>
          </p:nvSpPr>
          <p:spPr>
            <a:xfrm>
              <a:off x="0" y="6391274"/>
              <a:ext cx="9144000" cy="466727"/>
            </a:xfrm>
            <a:custGeom>
              <a:avLst/>
              <a:gdLst>
                <a:gd name="connsiteX0" fmla="*/ 2286000 w 12192000"/>
                <a:gd name="connsiteY0" fmla="*/ 1617 h 590859"/>
                <a:gd name="connsiteX1" fmla="*/ 12192000 w 12192000"/>
                <a:gd name="connsiteY1" fmla="*/ 153982 h 590859"/>
                <a:gd name="connsiteX2" fmla="*/ 12192000 w 12192000"/>
                <a:gd name="connsiteY2" fmla="*/ 590859 h 590859"/>
                <a:gd name="connsiteX3" fmla="*/ 0 w 12192000"/>
                <a:gd name="connsiteY3" fmla="*/ 590859 h 590859"/>
                <a:gd name="connsiteX4" fmla="*/ 0 w 12192000"/>
                <a:gd name="connsiteY4" fmla="*/ 153982 h 590859"/>
                <a:gd name="connsiteX5" fmla="*/ 2286000 w 12192000"/>
                <a:gd name="connsiteY5" fmla="*/ 1617 h 59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90859">
                  <a:moveTo>
                    <a:pt x="2286000" y="1617"/>
                  </a:moveTo>
                  <a:cubicBezTo>
                    <a:pt x="5588000" y="-35629"/>
                    <a:pt x="8890000" y="587378"/>
                    <a:pt x="12192000" y="153982"/>
                  </a:cubicBezTo>
                  <a:lnTo>
                    <a:pt x="12192000" y="590859"/>
                  </a:lnTo>
                  <a:lnTo>
                    <a:pt x="0" y="590859"/>
                  </a:lnTo>
                  <a:lnTo>
                    <a:pt x="0" y="153982"/>
                  </a:lnTo>
                  <a:cubicBezTo>
                    <a:pt x="762000" y="53968"/>
                    <a:pt x="1524000" y="10212"/>
                    <a:pt x="2286000" y="1617"/>
                  </a:cubicBezTo>
                  <a:close/>
                </a:path>
              </a:pathLst>
            </a:cu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Freeform: Shape 5">
              <a:extLst>
                <a:ext uri="{FF2B5EF4-FFF2-40B4-BE49-F238E27FC236}">
                  <a16:creationId xmlns:a16="http://schemas.microsoft.com/office/drawing/2014/main" id="{47EC63D3-A63F-CD0F-CA20-61575008C59A}"/>
                </a:ext>
              </a:extLst>
            </p:cNvPr>
            <p:cNvSpPr/>
            <p:nvPr userDrawn="1"/>
          </p:nvSpPr>
          <p:spPr>
            <a:xfrm>
              <a:off x="0" y="6462295"/>
              <a:ext cx="6179344" cy="395703"/>
            </a:xfrm>
            <a:custGeom>
              <a:avLst/>
              <a:gdLst>
                <a:gd name="connsiteX0" fmla="*/ 1240632 w 9918700"/>
                <a:gd name="connsiteY0" fmla="*/ 2363 h 495299"/>
                <a:gd name="connsiteX1" fmla="*/ 9918700 w 9918700"/>
                <a:gd name="connsiteY1" fmla="*/ 225059 h 495299"/>
                <a:gd name="connsiteX2" fmla="*/ 9918700 w 9918700"/>
                <a:gd name="connsiteY2" fmla="*/ 495299 h 495299"/>
                <a:gd name="connsiteX3" fmla="*/ 0 w 9918700"/>
                <a:gd name="connsiteY3" fmla="*/ 495299 h 495299"/>
                <a:gd name="connsiteX4" fmla="*/ 0 w 9918700"/>
                <a:gd name="connsiteY4" fmla="*/ 95514 h 495299"/>
                <a:gd name="connsiteX5" fmla="*/ 239316 w 9918700"/>
                <a:gd name="connsiteY5" fmla="*/ 63605 h 495299"/>
                <a:gd name="connsiteX6" fmla="*/ 1240632 w 9918700"/>
                <a:gd name="connsiteY6" fmla="*/ 2363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8700" h="495299">
                  <a:moveTo>
                    <a:pt x="1240632" y="2363"/>
                  </a:moveTo>
                  <a:cubicBezTo>
                    <a:pt x="4133321" y="-52077"/>
                    <a:pt x="7026011" y="858511"/>
                    <a:pt x="9918700" y="225059"/>
                  </a:cubicBezTo>
                  <a:lnTo>
                    <a:pt x="9918700" y="495299"/>
                  </a:lnTo>
                  <a:lnTo>
                    <a:pt x="0" y="495299"/>
                  </a:lnTo>
                  <a:lnTo>
                    <a:pt x="0" y="95514"/>
                  </a:lnTo>
                  <a:lnTo>
                    <a:pt x="239316" y="63605"/>
                  </a:lnTo>
                  <a:cubicBezTo>
                    <a:pt x="573088" y="27773"/>
                    <a:pt x="906860" y="8644"/>
                    <a:pt x="1240632" y="2363"/>
                  </a:cubicBezTo>
                  <a:close/>
                </a:path>
              </a:pathLst>
            </a:custGeom>
            <a:gradFill>
              <a:gsLst>
                <a:gs pos="0">
                  <a:schemeClr val="bg1">
                    <a:alpha val="25000"/>
                  </a:schemeClr>
                </a:gs>
                <a:gs pos="100000">
                  <a:schemeClr val="accent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18" name="Freeform: Shape 17">
              <a:extLst>
                <a:ext uri="{FF2B5EF4-FFF2-40B4-BE49-F238E27FC236}">
                  <a16:creationId xmlns:a16="http://schemas.microsoft.com/office/drawing/2014/main" id="{37474EB5-7EF9-89A7-070E-0DCD36A66978}"/>
                </a:ext>
              </a:extLst>
            </p:cNvPr>
            <p:cNvSpPr/>
            <p:nvPr userDrawn="1"/>
          </p:nvSpPr>
          <p:spPr>
            <a:xfrm>
              <a:off x="0" y="6379370"/>
              <a:ext cx="8286750" cy="431006"/>
            </a:xfrm>
            <a:custGeom>
              <a:avLst/>
              <a:gdLst>
                <a:gd name="connsiteX0" fmla="*/ 2286000 w 12192000"/>
                <a:gd name="connsiteY0" fmla="*/ 1617 h 590859"/>
                <a:gd name="connsiteX1" fmla="*/ 12192000 w 12192000"/>
                <a:gd name="connsiteY1" fmla="*/ 153982 h 590859"/>
                <a:gd name="connsiteX2" fmla="*/ 12192000 w 12192000"/>
                <a:gd name="connsiteY2" fmla="*/ 590859 h 590859"/>
                <a:gd name="connsiteX3" fmla="*/ 0 w 12192000"/>
                <a:gd name="connsiteY3" fmla="*/ 590859 h 590859"/>
                <a:gd name="connsiteX4" fmla="*/ 0 w 12192000"/>
                <a:gd name="connsiteY4" fmla="*/ 153982 h 590859"/>
                <a:gd name="connsiteX5" fmla="*/ 2286000 w 12192000"/>
                <a:gd name="connsiteY5" fmla="*/ 1617 h 590859"/>
                <a:gd name="connsiteX0" fmla="*/ 12192000 w 12283440"/>
                <a:gd name="connsiteY0" fmla="*/ 590859 h 677679"/>
                <a:gd name="connsiteX1" fmla="*/ 0 w 12283440"/>
                <a:gd name="connsiteY1" fmla="*/ 590859 h 677679"/>
                <a:gd name="connsiteX2" fmla="*/ 0 w 12283440"/>
                <a:gd name="connsiteY2" fmla="*/ 153982 h 677679"/>
                <a:gd name="connsiteX3" fmla="*/ 2286000 w 12283440"/>
                <a:gd name="connsiteY3" fmla="*/ 1617 h 677679"/>
                <a:gd name="connsiteX4" fmla="*/ 12192000 w 12283440"/>
                <a:gd name="connsiteY4" fmla="*/ 153982 h 677679"/>
                <a:gd name="connsiteX5" fmla="*/ 12283440 w 12283440"/>
                <a:gd name="connsiteY5" fmla="*/ 677679 h 677679"/>
                <a:gd name="connsiteX0" fmla="*/ 12192000 w 12192000"/>
                <a:gd name="connsiteY0" fmla="*/ 590859 h 590859"/>
                <a:gd name="connsiteX1" fmla="*/ 0 w 12192000"/>
                <a:gd name="connsiteY1" fmla="*/ 590859 h 590859"/>
                <a:gd name="connsiteX2" fmla="*/ 0 w 12192000"/>
                <a:gd name="connsiteY2" fmla="*/ 153982 h 590859"/>
                <a:gd name="connsiteX3" fmla="*/ 2286000 w 12192000"/>
                <a:gd name="connsiteY3" fmla="*/ 1617 h 590859"/>
                <a:gd name="connsiteX4" fmla="*/ 12192000 w 12192000"/>
                <a:gd name="connsiteY4" fmla="*/ 153982 h 590859"/>
                <a:gd name="connsiteX0" fmla="*/ 0 w 12192000"/>
                <a:gd name="connsiteY0" fmla="*/ 590859 h 590859"/>
                <a:gd name="connsiteX1" fmla="*/ 0 w 12192000"/>
                <a:gd name="connsiteY1" fmla="*/ 153982 h 590859"/>
                <a:gd name="connsiteX2" fmla="*/ 2286000 w 12192000"/>
                <a:gd name="connsiteY2" fmla="*/ 1617 h 590859"/>
                <a:gd name="connsiteX3" fmla="*/ 12192000 w 12192000"/>
                <a:gd name="connsiteY3" fmla="*/ 153982 h 590859"/>
                <a:gd name="connsiteX0" fmla="*/ 0 w 12192000"/>
                <a:gd name="connsiteY0" fmla="*/ 153982 h 307964"/>
                <a:gd name="connsiteX1" fmla="*/ 2286000 w 12192000"/>
                <a:gd name="connsiteY1" fmla="*/ 1617 h 307964"/>
                <a:gd name="connsiteX2" fmla="*/ 12192000 w 12192000"/>
                <a:gd name="connsiteY2" fmla="*/ 153982 h 307964"/>
              </a:gdLst>
              <a:ahLst/>
              <a:cxnLst>
                <a:cxn ang="0">
                  <a:pos x="connsiteX0" y="connsiteY0"/>
                </a:cxn>
                <a:cxn ang="0">
                  <a:pos x="connsiteX1" y="connsiteY1"/>
                </a:cxn>
                <a:cxn ang="0">
                  <a:pos x="connsiteX2" y="connsiteY2"/>
                </a:cxn>
              </a:cxnLst>
              <a:rect l="l" t="t" r="r" b="b"/>
              <a:pathLst>
                <a:path w="12192000" h="307964">
                  <a:moveTo>
                    <a:pt x="0" y="153982"/>
                  </a:moveTo>
                  <a:cubicBezTo>
                    <a:pt x="762000" y="53968"/>
                    <a:pt x="1524000" y="10212"/>
                    <a:pt x="2286000" y="1617"/>
                  </a:cubicBezTo>
                  <a:cubicBezTo>
                    <a:pt x="5588000" y="-35629"/>
                    <a:pt x="8890000" y="587378"/>
                    <a:pt x="12192000" y="153982"/>
                  </a:cubicBezTo>
                </a:path>
              </a:pathLst>
            </a:custGeom>
            <a:noFill/>
            <a:ln>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19" name="TextBox 18">
            <a:extLst>
              <a:ext uri="{FF2B5EF4-FFF2-40B4-BE49-F238E27FC236}">
                <a16:creationId xmlns:a16="http://schemas.microsoft.com/office/drawing/2014/main" id="{628944D8-FAE2-43FE-8910-C85F3549CF16}"/>
              </a:ext>
            </a:extLst>
          </p:cNvPr>
          <p:cNvSpPr txBox="1"/>
          <p:nvPr userDrawn="1"/>
        </p:nvSpPr>
        <p:spPr>
          <a:xfrm>
            <a:off x="457200" y="6534150"/>
            <a:ext cx="2743200" cy="274320"/>
          </a:xfrm>
          <a:prstGeom prst="rect">
            <a:avLst/>
          </a:prstGeom>
          <a:noFill/>
        </p:spPr>
        <p:txBody>
          <a:bodyPr wrap="square" lIns="0" tIns="0" rIns="0" bIns="0" rtlCol="0" anchor="ctr">
            <a:noAutofit/>
          </a:bodyPr>
          <a:lstStyle/>
          <a:p>
            <a:pPr algn="l"/>
            <a:r>
              <a:rPr lang="en-US" sz="900">
                <a:solidFill>
                  <a:schemeClr val="bg2"/>
                </a:solidFill>
                <a:latin typeface="Arial" panose="020B0604020202020204" pitchFamily="34" charset="0"/>
                <a:cs typeface="Arial" panose="020B0604020202020204" pitchFamily="34" charset="0"/>
              </a:rPr>
              <a:t>Confidential – Do not distribute. © 2024 </a:t>
            </a:r>
            <a:r>
              <a:rPr lang="en-US" sz="900" err="1">
                <a:solidFill>
                  <a:schemeClr val="bg2"/>
                </a:solidFill>
                <a:latin typeface="Arial" panose="020B0604020202020204" pitchFamily="34" charset="0"/>
                <a:cs typeface="Arial" panose="020B0604020202020204" pitchFamily="34" charset="0"/>
              </a:rPr>
              <a:t>Vatica</a:t>
            </a:r>
            <a:r>
              <a:rPr lang="en-US" sz="900">
                <a:solidFill>
                  <a:schemeClr val="bg2"/>
                </a:solidFill>
                <a:latin typeface="Arial" panose="020B0604020202020204" pitchFamily="34" charset="0"/>
                <a:cs typeface="Arial" panose="020B0604020202020204" pitchFamily="34" charset="0"/>
              </a:rPr>
              <a:t> Health</a:t>
            </a:r>
          </a:p>
        </p:txBody>
      </p:sp>
      <p:sp>
        <p:nvSpPr>
          <p:cNvPr id="20" name="TextBox 19">
            <a:extLst>
              <a:ext uri="{FF2B5EF4-FFF2-40B4-BE49-F238E27FC236}">
                <a16:creationId xmlns:a16="http://schemas.microsoft.com/office/drawing/2014/main" id="{651CE4A8-61F6-0D2F-FD17-77238C6DA728}"/>
              </a:ext>
            </a:extLst>
          </p:cNvPr>
          <p:cNvSpPr txBox="1"/>
          <p:nvPr userDrawn="1"/>
        </p:nvSpPr>
        <p:spPr>
          <a:xfrm>
            <a:off x="11551920" y="6534150"/>
            <a:ext cx="182880" cy="274320"/>
          </a:xfrm>
          <a:prstGeom prst="rect">
            <a:avLst/>
          </a:prstGeom>
          <a:noFill/>
        </p:spPr>
        <p:txBody>
          <a:bodyPr wrap="square" lIns="0" tIns="0" rIns="0" bIns="0" rtlCol="0" anchor="ctr">
            <a:noAutofit/>
          </a:bodyPr>
          <a:lstStyle/>
          <a:p>
            <a:pPr algn="ctr"/>
            <a:fld id="{6E50C3A9-A1C5-42D9-B08B-06176D99F5D4}" type="slidenum">
              <a:rPr lang="en-US" sz="900" smtClean="0">
                <a:solidFill>
                  <a:schemeClr val="bg2"/>
                </a:solidFill>
                <a:latin typeface="Arial" panose="020B0604020202020204" pitchFamily="34" charset="0"/>
                <a:cs typeface="Arial" panose="020B0604020202020204" pitchFamily="34" charset="0"/>
              </a:rPr>
              <a:pPr algn="ctr"/>
              <a:t>‹#›</a:t>
            </a:fld>
            <a:endParaRPr lang="en-US" sz="90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3579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68D09CA8-753E-9280-77C4-5E57FDCAC9C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1392" t="-1479" r="12584" b="20938"/>
          <a:stretch/>
        </p:blipFill>
        <p:spPr>
          <a:xfrm flipV="1">
            <a:off x="2923166" y="-2"/>
            <a:ext cx="9268833" cy="4099070"/>
          </a:xfrm>
          <a:prstGeom prst="rect">
            <a:avLst/>
          </a:prstGeom>
        </p:spPr>
      </p:pic>
      <p:pic>
        <p:nvPicPr>
          <p:cNvPr id="34" name="Picture 33" descr="A hand touching a glowing circle with a plus symbol&#10;&#10;Description automatically generated">
            <a:extLst>
              <a:ext uri="{FF2B5EF4-FFF2-40B4-BE49-F238E27FC236}">
                <a16:creationId xmlns:a16="http://schemas.microsoft.com/office/drawing/2014/main" id="{876D7ABA-0D85-1D9C-8A7A-CE46B336390F}"/>
              </a:ext>
            </a:extLst>
          </p:cNvPr>
          <p:cNvPicPr>
            <a:picLocks noChangeAspect="1"/>
          </p:cNvPicPr>
          <p:nvPr userDrawn="1"/>
        </p:nvPicPr>
        <p:blipFill>
          <a:blip r:embed="rId4"/>
          <a:srcRect l="33371" r="14092"/>
          <a:stretch>
            <a:fillRect/>
          </a:stretch>
        </p:blipFill>
        <p:spPr>
          <a:xfrm>
            <a:off x="1" y="0"/>
            <a:ext cx="9492177" cy="6858000"/>
          </a:xfrm>
          <a:custGeom>
            <a:avLst/>
            <a:gdLst>
              <a:gd name="connsiteX0" fmla="*/ 0 w 9492177"/>
              <a:gd name="connsiteY0" fmla="*/ 0 h 6858000"/>
              <a:gd name="connsiteX1" fmla="*/ 1267852 w 9492177"/>
              <a:gd name="connsiteY1" fmla="*/ 0 h 6858000"/>
              <a:gd name="connsiteX2" fmla="*/ 4282285 w 9492177"/>
              <a:gd name="connsiteY2" fmla="*/ 2536918 h 6858000"/>
              <a:gd name="connsiteX3" fmla="*/ 4362515 w 9492177"/>
              <a:gd name="connsiteY3" fmla="*/ 2580540 h 6858000"/>
              <a:gd name="connsiteX4" fmla="*/ 4362519 w 9492177"/>
              <a:gd name="connsiteY4" fmla="*/ 2580543 h 6858000"/>
              <a:gd name="connsiteX5" fmla="*/ 4433414 w 9492177"/>
              <a:gd name="connsiteY5" fmla="*/ 2619090 h 6858000"/>
              <a:gd name="connsiteX6" fmla="*/ 4911473 w 9492177"/>
              <a:gd name="connsiteY6" fmla="*/ 3000610 h 6858000"/>
              <a:gd name="connsiteX7" fmla="*/ 4976092 w 9492177"/>
              <a:gd name="connsiteY7" fmla="*/ 3092182 h 6858000"/>
              <a:gd name="connsiteX8" fmla="*/ 4976093 w 9492177"/>
              <a:gd name="connsiteY8" fmla="*/ 3092183 h 6858000"/>
              <a:gd name="connsiteX9" fmla="*/ 4991680 w 9492177"/>
              <a:gd name="connsiteY9" fmla="*/ 3114272 h 6858000"/>
              <a:gd name="connsiteX10" fmla="*/ 5079934 w 9492177"/>
              <a:gd name="connsiteY10" fmla="*/ 3843027 h 6858000"/>
              <a:gd name="connsiteX11" fmla="*/ 8043987 w 9492177"/>
              <a:gd name="connsiteY11" fmla="*/ 5689494 h 6858000"/>
              <a:gd name="connsiteX12" fmla="*/ 8112877 w 9492177"/>
              <a:gd name="connsiteY12" fmla="*/ 5707847 h 6858000"/>
              <a:gd name="connsiteX13" fmla="*/ 8112878 w 9492177"/>
              <a:gd name="connsiteY13" fmla="*/ 5707848 h 6858000"/>
              <a:gd name="connsiteX14" fmla="*/ 8242688 w 9492177"/>
              <a:gd name="connsiteY14" fmla="*/ 5742430 h 6858000"/>
              <a:gd name="connsiteX15" fmla="*/ 9491601 w 9492177"/>
              <a:gd name="connsiteY15" fmla="*/ 6848700 h 6858000"/>
              <a:gd name="connsiteX16" fmla="*/ 9492177 w 9492177"/>
              <a:gd name="connsiteY16" fmla="*/ 6858000 h 6858000"/>
              <a:gd name="connsiteX17" fmla="*/ 9492176 w 9492177"/>
              <a:gd name="connsiteY17" fmla="*/ 6858000 h 6858000"/>
              <a:gd name="connsiteX18" fmla="*/ 0 w 9492177"/>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92177" h="6858000">
                <a:moveTo>
                  <a:pt x="0" y="0"/>
                </a:moveTo>
                <a:lnTo>
                  <a:pt x="1267852" y="0"/>
                </a:lnTo>
                <a:cubicBezTo>
                  <a:pt x="1392632" y="1650805"/>
                  <a:pt x="3189097" y="1974290"/>
                  <a:pt x="4282285" y="2536918"/>
                </a:cubicBezTo>
                <a:lnTo>
                  <a:pt x="4362515" y="2580540"/>
                </a:lnTo>
                <a:lnTo>
                  <a:pt x="4362519" y="2580543"/>
                </a:lnTo>
                <a:lnTo>
                  <a:pt x="4433414" y="2619090"/>
                </a:lnTo>
                <a:cubicBezTo>
                  <a:pt x="4627857" y="2731273"/>
                  <a:pt x="4792681" y="2854837"/>
                  <a:pt x="4911473" y="3000610"/>
                </a:cubicBezTo>
                <a:lnTo>
                  <a:pt x="4976092" y="3092182"/>
                </a:lnTo>
                <a:lnTo>
                  <a:pt x="4976093" y="3092183"/>
                </a:lnTo>
                <a:lnTo>
                  <a:pt x="4991680" y="3114272"/>
                </a:lnTo>
                <a:cubicBezTo>
                  <a:pt x="5110119" y="3311214"/>
                  <a:pt x="5150222" y="3547084"/>
                  <a:pt x="5079934" y="3843027"/>
                </a:cubicBezTo>
                <a:cubicBezTo>
                  <a:pt x="4740880" y="5383113"/>
                  <a:pt x="6628561" y="5339214"/>
                  <a:pt x="8043987" y="5689494"/>
                </a:cubicBezTo>
                <a:lnTo>
                  <a:pt x="8112877" y="5707847"/>
                </a:lnTo>
                <a:lnTo>
                  <a:pt x="8112878" y="5707848"/>
                </a:lnTo>
                <a:lnTo>
                  <a:pt x="8242688" y="5742430"/>
                </a:lnTo>
                <a:cubicBezTo>
                  <a:pt x="8892369" y="5929243"/>
                  <a:pt x="9405819" y="6226799"/>
                  <a:pt x="9491601" y="6848700"/>
                </a:cubicBezTo>
                <a:lnTo>
                  <a:pt x="9492177" y="6858000"/>
                </a:lnTo>
                <a:lnTo>
                  <a:pt x="9492176" y="6858000"/>
                </a:lnTo>
                <a:lnTo>
                  <a:pt x="0" y="6858000"/>
                </a:lnTo>
                <a:close/>
              </a:path>
            </a:pathLst>
          </a:custGeom>
        </p:spPr>
      </p:pic>
      <p:sp>
        <p:nvSpPr>
          <p:cNvPr id="5" name="Text Placeholder 20">
            <a:extLst>
              <a:ext uri="{FF2B5EF4-FFF2-40B4-BE49-F238E27FC236}">
                <a16:creationId xmlns:a16="http://schemas.microsoft.com/office/drawing/2014/main" id="{48DB5FFA-7DDD-FD39-26E4-022007503047}"/>
              </a:ext>
            </a:extLst>
          </p:cNvPr>
          <p:cNvSpPr>
            <a:spLocks noGrp="1"/>
          </p:cNvSpPr>
          <p:nvPr>
            <p:ph type="body" sz="quarter" idx="12" hasCustomPrompt="1"/>
          </p:nvPr>
        </p:nvSpPr>
        <p:spPr>
          <a:xfrm>
            <a:off x="6124866" y="2064200"/>
            <a:ext cx="5029200" cy="1229349"/>
          </a:xfrm>
          <a:prstGeom prst="rect">
            <a:avLst/>
          </a:prstGeom>
          <a:effectLst/>
        </p:spPr>
        <p:txBody>
          <a:bodyPr wrap="square" anchor="b" anchorCtr="0">
            <a:normAutofit/>
          </a:bodyPr>
          <a:lstStyle>
            <a:lvl1pPr marL="0" indent="0" algn="l">
              <a:lnSpc>
                <a:spcPct val="100000"/>
              </a:lnSpc>
              <a:spcBef>
                <a:spcPts val="0"/>
              </a:spcBef>
              <a:buNone/>
              <a:defRPr sz="7200" b="1" cap="none" baseline="0">
                <a:solidFill>
                  <a:schemeClr val="accent1">
                    <a:lumMod val="75000"/>
                  </a:schemeClr>
                </a:solidFill>
                <a:effectLst/>
                <a:latin typeface="Arial" panose="020B0604020202020204" pitchFamily="34" charset="0"/>
                <a:cs typeface="Arial" panose="020B0604020202020204" pitchFamily="34" charset="0"/>
              </a:defRPr>
            </a:lvl1pPr>
            <a:lvl2pPr marL="0" indent="0" algn="ctr">
              <a:lnSpc>
                <a:spcPct val="100000"/>
              </a:lnSpc>
              <a:spcBef>
                <a:spcPts val="0"/>
              </a:spcBef>
              <a:buNone/>
              <a:defRPr>
                <a:solidFill>
                  <a:schemeClr val="bg1"/>
                </a:solidFill>
              </a:defRPr>
            </a:lvl2pPr>
          </a:lstStyle>
          <a:p>
            <a:pPr lvl="0"/>
            <a:r>
              <a:rPr lang="en-US"/>
              <a:t>Thank you</a:t>
            </a:r>
          </a:p>
        </p:txBody>
      </p:sp>
      <p:sp>
        <p:nvSpPr>
          <p:cNvPr id="6" name="Text Placeholder 20">
            <a:extLst>
              <a:ext uri="{FF2B5EF4-FFF2-40B4-BE49-F238E27FC236}">
                <a16:creationId xmlns:a16="http://schemas.microsoft.com/office/drawing/2014/main" id="{B8461A83-B454-BBC8-0D0E-225C4530186E}"/>
              </a:ext>
            </a:extLst>
          </p:cNvPr>
          <p:cNvSpPr>
            <a:spLocks noGrp="1"/>
          </p:cNvSpPr>
          <p:nvPr>
            <p:ph type="body" sz="quarter" idx="13" hasCustomPrompt="1"/>
          </p:nvPr>
        </p:nvSpPr>
        <p:spPr>
          <a:xfrm>
            <a:off x="6124866" y="3714675"/>
            <a:ext cx="5029200" cy="246221"/>
          </a:xfrm>
          <a:prstGeom prst="rect">
            <a:avLst/>
          </a:prstGeom>
        </p:spPr>
        <p:txBody>
          <a:bodyPr wrap="square">
            <a:spAutoFit/>
          </a:bodyPr>
          <a:lstStyle>
            <a:lvl1pPr marL="0" indent="0" algn="l">
              <a:buNone/>
              <a:defRPr sz="1600" b="0" cap="none" spc="200" baseline="0">
                <a:solidFill>
                  <a:schemeClr val="tx2">
                    <a:lumMod val="75000"/>
                    <a:lumOff val="25000"/>
                  </a:schemeClr>
                </a:solidFill>
                <a:latin typeface="Arial" panose="020B0604020202020204" pitchFamily="34" charset="0"/>
                <a:cs typeface="Arial" panose="020B0604020202020204" pitchFamily="34" charset="0"/>
              </a:defRPr>
            </a:lvl1pPr>
          </a:lstStyle>
          <a:p>
            <a:pPr lvl="0"/>
            <a:r>
              <a:rPr lang="en-US"/>
              <a:t>Edit master text styles</a:t>
            </a:r>
          </a:p>
        </p:txBody>
      </p:sp>
      <p:grpSp>
        <p:nvGrpSpPr>
          <p:cNvPr id="7" name="Group 6">
            <a:extLst>
              <a:ext uri="{FF2B5EF4-FFF2-40B4-BE49-F238E27FC236}">
                <a16:creationId xmlns:a16="http://schemas.microsoft.com/office/drawing/2014/main" id="{6942E74B-3323-1109-B2ED-A4451E632083}"/>
              </a:ext>
            </a:extLst>
          </p:cNvPr>
          <p:cNvGrpSpPr/>
          <p:nvPr userDrawn="1"/>
        </p:nvGrpSpPr>
        <p:grpSpPr>
          <a:xfrm flipH="1">
            <a:off x="6120700" y="3476680"/>
            <a:ext cx="5029200" cy="54864"/>
            <a:chOff x="6531429" y="5428644"/>
            <a:chExt cx="5203371" cy="54864"/>
          </a:xfrm>
        </p:grpSpPr>
        <p:cxnSp>
          <p:nvCxnSpPr>
            <p:cNvPr id="12" name="Straight Connector 11">
              <a:extLst>
                <a:ext uri="{FF2B5EF4-FFF2-40B4-BE49-F238E27FC236}">
                  <a16:creationId xmlns:a16="http://schemas.microsoft.com/office/drawing/2014/main" id="{E035CAB1-2F00-BB6F-EE5B-FE5FE09B0CB0}"/>
                </a:ext>
              </a:extLst>
            </p:cNvPr>
            <p:cNvCxnSpPr>
              <a:cxnSpLocks/>
            </p:cNvCxnSpPr>
            <p:nvPr userDrawn="1"/>
          </p:nvCxnSpPr>
          <p:spPr>
            <a:xfrm flipH="1">
              <a:off x="6531429" y="5456076"/>
              <a:ext cx="5203371" cy="0"/>
            </a:xfrm>
            <a:prstGeom prst="line">
              <a:avLst/>
            </a:prstGeom>
            <a:ln>
              <a:gradFill flip="none" rotWithShape="1">
                <a:gsLst>
                  <a:gs pos="0">
                    <a:schemeClr val="accent1">
                      <a:lumMod val="60000"/>
                      <a:lumOff val="40000"/>
                    </a:schemeClr>
                  </a:gs>
                  <a:gs pos="100000">
                    <a:schemeClr val="accent1">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03255B6C-1C8C-C482-C203-B83F1C61AD15}"/>
                </a:ext>
              </a:extLst>
            </p:cNvPr>
            <p:cNvSpPr/>
            <p:nvPr userDrawn="1"/>
          </p:nvSpPr>
          <p:spPr>
            <a:xfrm>
              <a:off x="11003280" y="5428644"/>
              <a:ext cx="731520" cy="5486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sp>
        <p:nvSpPr>
          <p:cNvPr id="33" name="Freeform: Shape 32">
            <a:extLst>
              <a:ext uri="{FF2B5EF4-FFF2-40B4-BE49-F238E27FC236}">
                <a16:creationId xmlns:a16="http://schemas.microsoft.com/office/drawing/2014/main" id="{5D558531-BE33-79DC-6E8B-EEE4CDB1E3E5}"/>
              </a:ext>
            </a:extLst>
          </p:cNvPr>
          <p:cNvSpPr/>
          <p:nvPr userDrawn="1"/>
        </p:nvSpPr>
        <p:spPr>
          <a:xfrm>
            <a:off x="0" y="0"/>
            <a:ext cx="9492177" cy="6858001"/>
          </a:xfrm>
          <a:custGeom>
            <a:avLst/>
            <a:gdLst>
              <a:gd name="connsiteX0" fmla="*/ 0 w 9492177"/>
              <a:gd name="connsiteY0" fmla="*/ 0 h 6858001"/>
              <a:gd name="connsiteX1" fmla="*/ 1267852 w 9492177"/>
              <a:gd name="connsiteY1" fmla="*/ 0 h 6858001"/>
              <a:gd name="connsiteX2" fmla="*/ 4282285 w 9492177"/>
              <a:gd name="connsiteY2" fmla="*/ 2536918 h 6858001"/>
              <a:gd name="connsiteX3" fmla="*/ 4362515 w 9492177"/>
              <a:gd name="connsiteY3" fmla="*/ 2580540 h 6858001"/>
              <a:gd name="connsiteX4" fmla="*/ 4362519 w 9492177"/>
              <a:gd name="connsiteY4" fmla="*/ 2580543 h 6858001"/>
              <a:gd name="connsiteX5" fmla="*/ 4433414 w 9492177"/>
              <a:gd name="connsiteY5" fmla="*/ 2619090 h 6858001"/>
              <a:gd name="connsiteX6" fmla="*/ 4911473 w 9492177"/>
              <a:gd name="connsiteY6" fmla="*/ 3000610 h 6858001"/>
              <a:gd name="connsiteX7" fmla="*/ 4976092 w 9492177"/>
              <a:gd name="connsiteY7" fmla="*/ 3092182 h 6858001"/>
              <a:gd name="connsiteX8" fmla="*/ 4976093 w 9492177"/>
              <a:gd name="connsiteY8" fmla="*/ 3092183 h 6858001"/>
              <a:gd name="connsiteX9" fmla="*/ 4991680 w 9492177"/>
              <a:gd name="connsiteY9" fmla="*/ 3114272 h 6858001"/>
              <a:gd name="connsiteX10" fmla="*/ 5079934 w 9492177"/>
              <a:gd name="connsiteY10" fmla="*/ 3843027 h 6858001"/>
              <a:gd name="connsiteX11" fmla="*/ 8043987 w 9492177"/>
              <a:gd name="connsiteY11" fmla="*/ 5689494 h 6858001"/>
              <a:gd name="connsiteX12" fmla="*/ 8112877 w 9492177"/>
              <a:gd name="connsiteY12" fmla="*/ 5707847 h 6858001"/>
              <a:gd name="connsiteX13" fmla="*/ 8112878 w 9492177"/>
              <a:gd name="connsiteY13" fmla="*/ 5707848 h 6858001"/>
              <a:gd name="connsiteX14" fmla="*/ 8242688 w 9492177"/>
              <a:gd name="connsiteY14" fmla="*/ 5742430 h 6858001"/>
              <a:gd name="connsiteX15" fmla="*/ 9491601 w 9492177"/>
              <a:gd name="connsiteY15" fmla="*/ 6848700 h 6858001"/>
              <a:gd name="connsiteX16" fmla="*/ 9492177 w 9492177"/>
              <a:gd name="connsiteY16" fmla="*/ 6858001 h 6858001"/>
              <a:gd name="connsiteX17" fmla="*/ 9492176 w 9492177"/>
              <a:gd name="connsiteY17" fmla="*/ 6858000 h 6858001"/>
              <a:gd name="connsiteX18" fmla="*/ 0 w 9492177"/>
              <a:gd name="connsiteY1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92177" h="6858001">
                <a:moveTo>
                  <a:pt x="0" y="0"/>
                </a:moveTo>
                <a:lnTo>
                  <a:pt x="1267852" y="0"/>
                </a:lnTo>
                <a:cubicBezTo>
                  <a:pt x="1392632" y="1650805"/>
                  <a:pt x="3189097" y="1974290"/>
                  <a:pt x="4282285" y="2536918"/>
                </a:cubicBezTo>
                <a:lnTo>
                  <a:pt x="4362515" y="2580540"/>
                </a:lnTo>
                <a:lnTo>
                  <a:pt x="4362519" y="2580543"/>
                </a:lnTo>
                <a:lnTo>
                  <a:pt x="4433414" y="2619090"/>
                </a:lnTo>
                <a:cubicBezTo>
                  <a:pt x="4627857" y="2731273"/>
                  <a:pt x="4792681" y="2854837"/>
                  <a:pt x="4911473" y="3000610"/>
                </a:cubicBezTo>
                <a:lnTo>
                  <a:pt x="4976092" y="3092182"/>
                </a:lnTo>
                <a:lnTo>
                  <a:pt x="4976093" y="3092183"/>
                </a:lnTo>
                <a:lnTo>
                  <a:pt x="4991680" y="3114272"/>
                </a:lnTo>
                <a:cubicBezTo>
                  <a:pt x="5110119" y="3311214"/>
                  <a:pt x="5150222" y="3547084"/>
                  <a:pt x="5079934" y="3843027"/>
                </a:cubicBezTo>
                <a:cubicBezTo>
                  <a:pt x="4740880" y="5383113"/>
                  <a:pt x="6628561" y="5339214"/>
                  <a:pt x="8043987" y="5689494"/>
                </a:cubicBezTo>
                <a:lnTo>
                  <a:pt x="8112877" y="5707847"/>
                </a:lnTo>
                <a:lnTo>
                  <a:pt x="8112878" y="5707848"/>
                </a:lnTo>
                <a:lnTo>
                  <a:pt x="8242688" y="5742430"/>
                </a:lnTo>
                <a:cubicBezTo>
                  <a:pt x="8892369" y="5929243"/>
                  <a:pt x="9405819" y="6226799"/>
                  <a:pt x="9491601" y="6848700"/>
                </a:cubicBezTo>
                <a:cubicBezTo>
                  <a:pt x="9491792" y="6851800"/>
                  <a:pt x="9491985" y="6854900"/>
                  <a:pt x="9492177" y="6858001"/>
                </a:cubicBezTo>
                <a:lnTo>
                  <a:pt x="9492176" y="6858000"/>
                </a:lnTo>
                <a:lnTo>
                  <a:pt x="0" y="6858000"/>
                </a:lnTo>
                <a:close/>
              </a:path>
            </a:pathLst>
          </a:cu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0" name="Freeform: Shape 9">
            <a:extLst>
              <a:ext uri="{FF2B5EF4-FFF2-40B4-BE49-F238E27FC236}">
                <a16:creationId xmlns:a16="http://schemas.microsoft.com/office/drawing/2014/main" id="{C0DC038A-A746-99BC-4BB7-5D6000D57157}"/>
              </a:ext>
            </a:extLst>
          </p:cNvPr>
          <p:cNvSpPr/>
          <p:nvPr userDrawn="1"/>
        </p:nvSpPr>
        <p:spPr>
          <a:xfrm>
            <a:off x="1339850" y="0"/>
            <a:ext cx="4286232" cy="5179698"/>
          </a:xfrm>
          <a:custGeom>
            <a:avLst/>
            <a:gdLst>
              <a:gd name="connsiteX0" fmla="*/ 0 w 4286232"/>
              <a:gd name="connsiteY0" fmla="*/ 0 h 5179698"/>
              <a:gd name="connsiteX1" fmla="*/ 242811 w 4286232"/>
              <a:gd name="connsiteY1" fmla="*/ 0 h 5179698"/>
              <a:gd name="connsiteX2" fmla="*/ 279489 w 4286232"/>
              <a:gd name="connsiteY2" fmla="*/ 194103 h 5179698"/>
              <a:gd name="connsiteX3" fmla="*/ 3844630 w 4286232"/>
              <a:gd name="connsiteY3" fmla="*/ 3891436 h 5179698"/>
              <a:gd name="connsiteX4" fmla="*/ 4229210 w 4286232"/>
              <a:gd name="connsiteY4" fmla="*/ 5142446 h 5179698"/>
              <a:gd name="connsiteX5" fmla="*/ 4286232 w 4286232"/>
              <a:gd name="connsiteY5" fmla="*/ 5179698 h 5179698"/>
              <a:gd name="connsiteX6" fmla="*/ 4147844 w 4286232"/>
              <a:gd name="connsiteY6" fmla="*/ 5112786 h 5179698"/>
              <a:gd name="connsiteX7" fmla="*/ 3601250 w 4286232"/>
              <a:gd name="connsiteY7" fmla="*/ 3848100 h 5179698"/>
              <a:gd name="connsiteX8" fmla="*/ 0 w 4286232"/>
              <a:gd name="connsiteY8" fmla="*/ 0 h 517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32" h="5179698">
                <a:moveTo>
                  <a:pt x="0" y="0"/>
                </a:moveTo>
                <a:lnTo>
                  <a:pt x="242811" y="0"/>
                </a:lnTo>
                <a:lnTo>
                  <a:pt x="279489" y="194103"/>
                </a:lnTo>
                <a:cubicBezTo>
                  <a:pt x="801068" y="2328468"/>
                  <a:pt x="4326437" y="2045701"/>
                  <a:pt x="3844630" y="3891436"/>
                </a:cubicBezTo>
                <a:cubicBezTo>
                  <a:pt x="3695498" y="4501642"/>
                  <a:pt x="3874188" y="4882170"/>
                  <a:pt x="4229210" y="5142446"/>
                </a:cubicBezTo>
                <a:lnTo>
                  <a:pt x="4286232" y="5179698"/>
                </a:lnTo>
                <a:lnTo>
                  <a:pt x="4147844" y="5112786"/>
                </a:lnTo>
                <a:cubicBezTo>
                  <a:pt x="3713078" y="4878597"/>
                  <a:pt x="3463978" y="4509009"/>
                  <a:pt x="3601250" y="3848100"/>
                </a:cubicBezTo>
                <a:cubicBezTo>
                  <a:pt x="4026215" y="1951567"/>
                  <a:pt x="179625" y="2518833"/>
                  <a:pt x="0" y="0"/>
                </a:cubicBezTo>
                <a:close/>
              </a:path>
            </a:pathLst>
          </a:custGeom>
          <a:gradFill flip="none" rotWithShape="1">
            <a:gsLst>
              <a:gs pos="0">
                <a:schemeClr val="accent1"/>
              </a:gs>
              <a:gs pos="85000">
                <a:schemeClr val="accent2"/>
              </a:gs>
            </a:gsLst>
            <a:lin ang="5400000" scaled="1"/>
            <a:tileRect/>
          </a:gra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0" name="Freeform: Shape 29">
            <a:extLst>
              <a:ext uri="{FF2B5EF4-FFF2-40B4-BE49-F238E27FC236}">
                <a16:creationId xmlns:a16="http://schemas.microsoft.com/office/drawing/2014/main" id="{068FE0D7-6074-0D37-B66E-C40C3D855034}"/>
              </a:ext>
            </a:extLst>
          </p:cNvPr>
          <p:cNvSpPr/>
          <p:nvPr userDrawn="1"/>
        </p:nvSpPr>
        <p:spPr>
          <a:xfrm>
            <a:off x="1499366" y="0"/>
            <a:ext cx="7769468" cy="6858000"/>
          </a:xfrm>
          <a:custGeom>
            <a:avLst/>
            <a:gdLst>
              <a:gd name="connsiteX0" fmla="*/ 0 w 8661400"/>
              <a:gd name="connsiteY0" fmla="*/ 0 h 6867054"/>
              <a:gd name="connsiteX1" fmla="*/ 8661400 w 8661400"/>
              <a:gd name="connsiteY1" fmla="*/ 0 h 6867054"/>
              <a:gd name="connsiteX2" fmla="*/ 8661400 w 8661400"/>
              <a:gd name="connsiteY2" fmla="*/ 6858000 h 6867054"/>
              <a:gd name="connsiteX3" fmla="*/ 8622163 w 8661400"/>
              <a:gd name="connsiteY3" fmla="*/ 6867054 h 6867054"/>
              <a:gd name="connsiteX4" fmla="*/ 7769468 w 8661400"/>
              <a:gd name="connsiteY4" fmla="*/ 6867054 h 6867054"/>
              <a:gd name="connsiteX5" fmla="*/ 7768924 w 8661400"/>
              <a:gd name="connsiteY5" fmla="*/ 6857740 h 6867054"/>
              <a:gd name="connsiteX6" fmla="*/ 3601250 w 8661400"/>
              <a:gd name="connsiteY6" fmla="*/ 3848100 h 6867054"/>
              <a:gd name="connsiteX7" fmla="*/ 0 w 8661400"/>
              <a:gd name="connsiteY7" fmla="*/ 0 h 6867054"/>
              <a:gd name="connsiteX0" fmla="*/ 8661400 w 8752840"/>
              <a:gd name="connsiteY0" fmla="*/ 0 h 6867054"/>
              <a:gd name="connsiteX1" fmla="*/ 8661400 w 8752840"/>
              <a:gd name="connsiteY1" fmla="*/ 6858000 h 6867054"/>
              <a:gd name="connsiteX2" fmla="*/ 8622163 w 8752840"/>
              <a:gd name="connsiteY2" fmla="*/ 6867054 h 6867054"/>
              <a:gd name="connsiteX3" fmla="*/ 7769468 w 8752840"/>
              <a:gd name="connsiteY3" fmla="*/ 6867054 h 6867054"/>
              <a:gd name="connsiteX4" fmla="*/ 7768924 w 8752840"/>
              <a:gd name="connsiteY4" fmla="*/ 6857740 h 6867054"/>
              <a:gd name="connsiteX5" fmla="*/ 3601250 w 8752840"/>
              <a:gd name="connsiteY5" fmla="*/ 3848100 h 6867054"/>
              <a:gd name="connsiteX6" fmla="*/ 0 w 8752840"/>
              <a:gd name="connsiteY6" fmla="*/ 0 h 6867054"/>
              <a:gd name="connsiteX7" fmla="*/ 8752840 w 8752840"/>
              <a:gd name="connsiteY7" fmla="*/ 91561 h 6867054"/>
              <a:gd name="connsiteX0" fmla="*/ 8661400 w 8661400"/>
              <a:gd name="connsiteY0" fmla="*/ 0 h 6867054"/>
              <a:gd name="connsiteX1" fmla="*/ 8661400 w 8661400"/>
              <a:gd name="connsiteY1" fmla="*/ 6858000 h 6867054"/>
              <a:gd name="connsiteX2" fmla="*/ 8622163 w 8661400"/>
              <a:gd name="connsiteY2" fmla="*/ 6867054 h 6867054"/>
              <a:gd name="connsiteX3" fmla="*/ 7769468 w 8661400"/>
              <a:gd name="connsiteY3" fmla="*/ 6867054 h 6867054"/>
              <a:gd name="connsiteX4" fmla="*/ 7768924 w 8661400"/>
              <a:gd name="connsiteY4" fmla="*/ 6857740 h 6867054"/>
              <a:gd name="connsiteX5" fmla="*/ 3601250 w 8661400"/>
              <a:gd name="connsiteY5" fmla="*/ 3848100 h 6867054"/>
              <a:gd name="connsiteX6" fmla="*/ 0 w 8661400"/>
              <a:gd name="connsiteY6" fmla="*/ 0 h 6867054"/>
              <a:gd name="connsiteX0" fmla="*/ 8661400 w 8661400"/>
              <a:gd name="connsiteY0" fmla="*/ 6858000 h 6867054"/>
              <a:gd name="connsiteX1" fmla="*/ 8622163 w 8661400"/>
              <a:gd name="connsiteY1" fmla="*/ 6867054 h 6867054"/>
              <a:gd name="connsiteX2" fmla="*/ 7769468 w 8661400"/>
              <a:gd name="connsiteY2" fmla="*/ 6867054 h 6867054"/>
              <a:gd name="connsiteX3" fmla="*/ 7768924 w 8661400"/>
              <a:gd name="connsiteY3" fmla="*/ 6857740 h 6867054"/>
              <a:gd name="connsiteX4" fmla="*/ 3601250 w 8661400"/>
              <a:gd name="connsiteY4" fmla="*/ 3848100 h 6867054"/>
              <a:gd name="connsiteX5" fmla="*/ 0 w 8661400"/>
              <a:gd name="connsiteY5" fmla="*/ 0 h 6867054"/>
              <a:gd name="connsiteX0" fmla="*/ 8661400 w 8661400"/>
              <a:gd name="connsiteY0" fmla="*/ 6858000 h 6867054"/>
              <a:gd name="connsiteX1" fmla="*/ 7769468 w 8661400"/>
              <a:gd name="connsiteY1" fmla="*/ 6867054 h 6867054"/>
              <a:gd name="connsiteX2" fmla="*/ 7768924 w 8661400"/>
              <a:gd name="connsiteY2" fmla="*/ 6857740 h 6867054"/>
              <a:gd name="connsiteX3" fmla="*/ 3601250 w 8661400"/>
              <a:gd name="connsiteY3" fmla="*/ 3848100 h 6867054"/>
              <a:gd name="connsiteX4" fmla="*/ 0 w 8661400"/>
              <a:gd name="connsiteY4" fmla="*/ 0 h 6867054"/>
              <a:gd name="connsiteX0" fmla="*/ 7769468 w 7769468"/>
              <a:gd name="connsiteY0" fmla="*/ 6867054 h 6867054"/>
              <a:gd name="connsiteX1" fmla="*/ 7768924 w 7769468"/>
              <a:gd name="connsiteY1" fmla="*/ 6857740 h 6867054"/>
              <a:gd name="connsiteX2" fmla="*/ 3601250 w 7769468"/>
              <a:gd name="connsiteY2" fmla="*/ 3848100 h 6867054"/>
              <a:gd name="connsiteX3" fmla="*/ 0 w 7769468"/>
              <a:gd name="connsiteY3" fmla="*/ 0 h 6867054"/>
            </a:gdLst>
            <a:ahLst/>
            <a:cxnLst>
              <a:cxn ang="0">
                <a:pos x="connsiteX0" y="connsiteY0"/>
              </a:cxn>
              <a:cxn ang="0">
                <a:pos x="connsiteX1" y="connsiteY1"/>
              </a:cxn>
              <a:cxn ang="0">
                <a:pos x="connsiteX2" y="connsiteY2"/>
              </a:cxn>
              <a:cxn ang="0">
                <a:pos x="connsiteX3" y="connsiteY3"/>
              </a:cxn>
            </a:cxnLst>
            <a:rect l="l" t="t" r="r" b="b"/>
            <a:pathLst>
              <a:path w="7769468" h="6867054">
                <a:moveTo>
                  <a:pt x="7769468" y="6867054"/>
                </a:moveTo>
                <a:cubicBezTo>
                  <a:pt x="7769287" y="6863949"/>
                  <a:pt x="7769105" y="6860845"/>
                  <a:pt x="7768924" y="6857740"/>
                </a:cubicBezTo>
                <a:cubicBezTo>
                  <a:pt x="7509602" y="4865030"/>
                  <a:pt x="3113171" y="6197997"/>
                  <a:pt x="3601250" y="3848100"/>
                </a:cubicBezTo>
                <a:cubicBezTo>
                  <a:pt x="4026215" y="1951567"/>
                  <a:pt x="179625" y="2518833"/>
                  <a:pt x="0" y="0"/>
                </a:cubicBezTo>
              </a:path>
            </a:pathLst>
          </a:custGeom>
          <a:noFill/>
          <a:ln w="15875">
            <a:solidFill>
              <a:schemeClr val="bg1"/>
            </a:solidFill>
          </a:ln>
        </p:spPr>
        <p:txBody>
          <a:bodyPr vert="horz" wrap="square" lIns="91440" tIns="45720" rIns="91440" bIns="45720" numCol="1" anchor="t" anchorCtr="0" compatLnSpc="1">
            <a:prstTxWarp prst="textNoShape">
              <a:avLst/>
            </a:prstTxWarp>
          </a:bodyPr>
          <a:lstStyle/>
          <a:p>
            <a:pPr lvl="0"/>
            <a:endParaRPr lang="en-US"/>
          </a:p>
        </p:txBody>
      </p:sp>
      <p:sp>
        <p:nvSpPr>
          <p:cNvPr id="3" name="Freeform: Shape 2">
            <a:extLst>
              <a:ext uri="{FF2B5EF4-FFF2-40B4-BE49-F238E27FC236}">
                <a16:creationId xmlns:a16="http://schemas.microsoft.com/office/drawing/2014/main" id="{9DBA7DE1-CAE3-E03A-22BA-C954720AD31F}"/>
              </a:ext>
            </a:extLst>
          </p:cNvPr>
          <p:cNvSpPr/>
          <p:nvPr userDrawn="1"/>
        </p:nvSpPr>
        <p:spPr>
          <a:xfrm>
            <a:off x="1231200" y="0"/>
            <a:ext cx="8224324" cy="6858000"/>
          </a:xfrm>
          <a:custGeom>
            <a:avLst/>
            <a:gdLst>
              <a:gd name="connsiteX0" fmla="*/ 0 w 8661400"/>
              <a:gd name="connsiteY0" fmla="*/ 0 h 6867054"/>
              <a:gd name="connsiteX1" fmla="*/ 8661400 w 8661400"/>
              <a:gd name="connsiteY1" fmla="*/ 0 h 6867054"/>
              <a:gd name="connsiteX2" fmla="*/ 8661400 w 8661400"/>
              <a:gd name="connsiteY2" fmla="*/ 6858000 h 6867054"/>
              <a:gd name="connsiteX3" fmla="*/ 8622163 w 8661400"/>
              <a:gd name="connsiteY3" fmla="*/ 6867054 h 6867054"/>
              <a:gd name="connsiteX4" fmla="*/ 7769468 w 8661400"/>
              <a:gd name="connsiteY4" fmla="*/ 6867054 h 6867054"/>
              <a:gd name="connsiteX5" fmla="*/ 7768924 w 8661400"/>
              <a:gd name="connsiteY5" fmla="*/ 6857740 h 6867054"/>
              <a:gd name="connsiteX6" fmla="*/ 3601250 w 8661400"/>
              <a:gd name="connsiteY6" fmla="*/ 3848100 h 6867054"/>
              <a:gd name="connsiteX7" fmla="*/ 0 w 8661400"/>
              <a:gd name="connsiteY7" fmla="*/ 0 h 6867054"/>
              <a:gd name="connsiteX0" fmla="*/ 8661400 w 8752840"/>
              <a:gd name="connsiteY0" fmla="*/ 0 h 6867054"/>
              <a:gd name="connsiteX1" fmla="*/ 8661400 w 8752840"/>
              <a:gd name="connsiteY1" fmla="*/ 6858000 h 6867054"/>
              <a:gd name="connsiteX2" fmla="*/ 8622163 w 8752840"/>
              <a:gd name="connsiteY2" fmla="*/ 6867054 h 6867054"/>
              <a:gd name="connsiteX3" fmla="*/ 7769468 w 8752840"/>
              <a:gd name="connsiteY3" fmla="*/ 6867054 h 6867054"/>
              <a:gd name="connsiteX4" fmla="*/ 7768924 w 8752840"/>
              <a:gd name="connsiteY4" fmla="*/ 6857740 h 6867054"/>
              <a:gd name="connsiteX5" fmla="*/ 3601250 w 8752840"/>
              <a:gd name="connsiteY5" fmla="*/ 3848100 h 6867054"/>
              <a:gd name="connsiteX6" fmla="*/ 0 w 8752840"/>
              <a:gd name="connsiteY6" fmla="*/ 0 h 6867054"/>
              <a:gd name="connsiteX7" fmla="*/ 8752840 w 8752840"/>
              <a:gd name="connsiteY7" fmla="*/ 91561 h 6867054"/>
              <a:gd name="connsiteX0" fmla="*/ 8661400 w 8661400"/>
              <a:gd name="connsiteY0" fmla="*/ 0 h 6867054"/>
              <a:gd name="connsiteX1" fmla="*/ 8661400 w 8661400"/>
              <a:gd name="connsiteY1" fmla="*/ 6858000 h 6867054"/>
              <a:gd name="connsiteX2" fmla="*/ 8622163 w 8661400"/>
              <a:gd name="connsiteY2" fmla="*/ 6867054 h 6867054"/>
              <a:gd name="connsiteX3" fmla="*/ 7769468 w 8661400"/>
              <a:gd name="connsiteY3" fmla="*/ 6867054 h 6867054"/>
              <a:gd name="connsiteX4" fmla="*/ 7768924 w 8661400"/>
              <a:gd name="connsiteY4" fmla="*/ 6857740 h 6867054"/>
              <a:gd name="connsiteX5" fmla="*/ 3601250 w 8661400"/>
              <a:gd name="connsiteY5" fmla="*/ 3848100 h 6867054"/>
              <a:gd name="connsiteX6" fmla="*/ 0 w 8661400"/>
              <a:gd name="connsiteY6" fmla="*/ 0 h 6867054"/>
              <a:gd name="connsiteX0" fmla="*/ 8661400 w 8661400"/>
              <a:gd name="connsiteY0" fmla="*/ 6858000 h 6867054"/>
              <a:gd name="connsiteX1" fmla="*/ 8622163 w 8661400"/>
              <a:gd name="connsiteY1" fmla="*/ 6867054 h 6867054"/>
              <a:gd name="connsiteX2" fmla="*/ 7769468 w 8661400"/>
              <a:gd name="connsiteY2" fmla="*/ 6867054 h 6867054"/>
              <a:gd name="connsiteX3" fmla="*/ 7768924 w 8661400"/>
              <a:gd name="connsiteY3" fmla="*/ 6857740 h 6867054"/>
              <a:gd name="connsiteX4" fmla="*/ 3601250 w 8661400"/>
              <a:gd name="connsiteY4" fmla="*/ 3848100 h 6867054"/>
              <a:gd name="connsiteX5" fmla="*/ 0 w 8661400"/>
              <a:gd name="connsiteY5" fmla="*/ 0 h 6867054"/>
              <a:gd name="connsiteX0" fmla="*/ 8661400 w 8661400"/>
              <a:gd name="connsiteY0" fmla="*/ 6858000 h 6867054"/>
              <a:gd name="connsiteX1" fmla="*/ 7769468 w 8661400"/>
              <a:gd name="connsiteY1" fmla="*/ 6867054 h 6867054"/>
              <a:gd name="connsiteX2" fmla="*/ 7768924 w 8661400"/>
              <a:gd name="connsiteY2" fmla="*/ 6857740 h 6867054"/>
              <a:gd name="connsiteX3" fmla="*/ 3601250 w 8661400"/>
              <a:gd name="connsiteY3" fmla="*/ 3848100 h 6867054"/>
              <a:gd name="connsiteX4" fmla="*/ 0 w 8661400"/>
              <a:gd name="connsiteY4" fmla="*/ 0 h 6867054"/>
              <a:gd name="connsiteX0" fmla="*/ 7769468 w 7769468"/>
              <a:gd name="connsiteY0" fmla="*/ 6867054 h 6867054"/>
              <a:gd name="connsiteX1" fmla="*/ 7768924 w 7769468"/>
              <a:gd name="connsiteY1" fmla="*/ 6857740 h 6867054"/>
              <a:gd name="connsiteX2" fmla="*/ 3601250 w 7769468"/>
              <a:gd name="connsiteY2" fmla="*/ 3848100 h 6867054"/>
              <a:gd name="connsiteX3" fmla="*/ 0 w 7769468"/>
              <a:gd name="connsiteY3" fmla="*/ 0 h 6867054"/>
            </a:gdLst>
            <a:ahLst/>
            <a:cxnLst>
              <a:cxn ang="0">
                <a:pos x="connsiteX0" y="connsiteY0"/>
              </a:cxn>
              <a:cxn ang="0">
                <a:pos x="connsiteX1" y="connsiteY1"/>
              </a:cxn>
              <a:cxn ang="0">
                <a:pos x="connsiteX2" y="connsiteY2"/>
              </a:cxn>
              <a:cxn ang="0">
                <a:pos x="connsiteX3" y="connsiteY3"/>
              </a:cxn>
            </a:cxnLst>
            <a:rect l="l" t="t" r="r" b="b"/>
            <a:pathLst>
              <a:path w="7769468" h="6867054">
                <a:moveTo>
                  <a:pt x="7769468" y="6867054"/>
                </a:moveTo>
                <a:cubicBezTo>
                  <a:pt x="7769287" y="6863949"/>
                  <a:pt x="7769105" y="6860845"/>
                  <a:pt x="7768924" y="6857740"/>
                </a:cubicBezTo>
                <a:cubicBezTo>
                  <a:pt x="7509602" y="4865030"/>
                  <a:pt x="3113171" y="6197997"/>
                  <a:pt x="3601250" y="3848100"/>
                </a:cubicBezTo>
                <a:cubicBezTo>
                  <a:pt x="4026215" y="1951567"/>
                  <a:pt x="179625" y="2518833"/>
                  <a:pt x="0" y="0"/>
                </a:cubicBezTo>
              </a:path>
            </a:pathLst>
          </a:custGeom>
          <a:noFill/>
          <a:ln w="12700">
            <a:solidFill>
              <a:schemeClr val="accent5"/>
            </a:solidFill>
          </a:ln>
        </p:spPr>
        <p:txBody>
          <a:bodyPr vert="horz" wrap="square" lIns="91440" tIns="45720" rIns="91440" bIns="45720" numCol="1" anchor="t" anchorCtr="0" compatLnSpc="1">
            <a:prstTxWarp prst="textNoShape">
              <a:avLst/>
            </a:prstTxWarp>
          </a:bodyPr>
          <a:lstStyle/>
          <a:p>
            <a:pPr lvl="0"/>
            <a:endParaRPr lang="en-US"/>
          </a:p>
        </p:txBody>
      </p:sp>
      <p:sp>
        <p:nvSpPr>
          <p:cNvPr id="14" name="Freeform: Shape 13">
            <a:extLst>
              <a:ext uri="{FF2B5EF4-FFF2-40B4-BE49-F238E27FC236}">
                <a16:creationId xmlns:a16="http://schemas.microsoft.com/office/drawing/2014/main" id="{BC9B9FCE-8AF9-886F-2050-DC7EE883339A}"/>
              </a:ext>
            </a:extLst>
          </p:cNvPr>
          <p:cNvSpPr/>
          <p:nvPr userDrawn="1"/>
        </p:nvSpPr>
        <p:spPr>
          <a:xfrm>
            <a:off x="1466850" y="-177800"/>
            <a:ext cx="3616668" cy="4470400"/>
          </a:xfrm>
          <a:custGeom>
            <a:avLst/>
            <a:gdLst>
              <a:gd name="connsiteX0" fmla="*/ 0 w 3616668"/>
              <a:gd name="connsiteY0" fmla="*/ 0 h 4470400"/>
              <a:gd name="connsiteX1" fmla="*/ 457200 w 3616668"/>
              <a:gd name="connsiteY1" fmla="*/ 1308100 h 4470400"/>
              <a:gd name="connsiteX2" fmla="*/ 2489200 w 3616668"/>
              <a:gd name="connsiteY2" fmla="*/ 2540000 h 4470400"/>
              <a:gd name="connsiteX3" fmla="*/ 3556000 w 3616668"/>
              <a:gd name="connsiteY3" fmla="*/ 3378200 h 4470400"/>
              <a:gd name="connsiteX4" fmla="*/ 3530600 w 3616668"/>
              <a:gd name="connsiteY4" fmla="*/ 4470400 h 447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6668" h="4470400">
                <a:moveTo>
                  <a:pt x="0" y="0"/>
                </a:moveTo>
                <a:cubicBezTo>
                  <a:pt x="21166" y="442383"/>
                  <a:pt x="42333" y="884767"/>
                  <a:pt x="457200" y="1308100"/>
                </a:cubicBezTo>
                <a:cubicBezTo>
                  <a:pt x="872067" y="1731433"/>
                  <a:pt x="1972733" y="2194983"/>
                  <a:pt x="2489200" y="2540000"/>
                </a:cubicBezTo>
                <a:cubicBezTo>
                  <a:pt x="3005667" y="2885017"/>
                  <a:pt x="3382433" y="3056467"/>
                  <a:pt x="3556000" y="3378200"/>
                </a:cubicBezTo>
                <a:cubicBezTo>
                  <a:pt x="3729567" y="3699933"/>
                  <a:pt x="3469217" y="4159250"/>
                  <a:pt x="3530600" y="447040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130355CF-C4EC-D37F-18DB-F7876EDB63C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7202" y="5949294"/>
            <a:ext cx="2496312" cy="502920"/>
          </a:xfrm>
          <a:prstGeom prst="rect">
            <a:avLst/>
          </a:prstGeom>
        </p:spPr>
      </p:pic>
    </p:spTree>
    <p:extLst>
      <p:ext uri="{BB962C8B-B14F-4D97-AF65-F5344CB8AC3E}">
        <p14:creationId xmlns:p14="http://schemas.microsoft.com/office/powerpoint/2010/main" val="429712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with logo background">
    <p:bg>
      <p:bgPr>
        <a:solidFill>
          <a:schemeClr val="bg1"/>
        </a:solid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510DE54-1020-70D7-27C2-D01729FB46DB}"/>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l="9550" r="9550"/>
          <a:stretch/>
        </p:blipFill>
        <p:spPr bwMode="auto">
          <a:xfrm>
            <a:off x="2436655" y="1"/>
            <a:ext cx="9751181" cy="6848945"/>
          </a:xfrm>
          <a:custGeom>
            <a:avLst/>
            <a:gdLst>
              <a:gd name="connsiteX0" fmla="*/ 0 w 9751181"/>
              <a:gd name="connsiteY0" fmla="*/ 0 h 6848945"/>
              <a:gd name="connsiteX1" fmla="*/ 9298144 w 9751181"/>
              <a:gd name="connsiteY1" fmla="*/ 0 h 6848945"/>
              <a:gd name="connsiteX2" fmla="*/ 9298144 w 9751181"/>
              <a:gd name="connsiteY2" fmla="*/ 1 h 6848945"/>
              <a:gd name="connsiteX3" fmla="*/ 9751181 w 9751181"/>
              <a:gd name="connsiteY3" fmla="*/ 1 h 6848945"/>
              <a:gd name="connsiteX4" fmla="*/ 9751181 w 9751181"/>
              <a:gd name="connsiteY4" fmla="*/ 6848945 h 6848945"/>
              <a:gd name="connsiteX5" fmla="*/ 7423412 w 9751181"/>
              <a:gd name="connsiteY5" fmla="*/ 6848945 h 6848945"/>
              <a:gd name="connsiteX6" fmla="*/ 7366428 w 9751181"/>
              <a:gd name="connsiteY6" fmla="*/ 6724470 h 6848945"/>
              <a:gd name="connsiteX7" fmla="*/ 3880242 w 9751181"/>
              <a:gd name="connsiteY7" fmla="*/ 3655273 h 6848945"/>
              <a:gd name="connsiteX8" fmla="*/ 0 w 9751181"/>
              <a:gd name="connsiteY8" fmla="*/ 0 h 68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1181" h="6848945">
                <a:moveTo>
                  <a:pt x="0" y="0"/>
                </a:moveTo>
                <a:lnTo>
                  <a:pt x="9298144" y="0"/>
                </a:lnTo>
                <a:lnTo>
                  <a:pt x="9298144" y="1"/>
                </a:lnTo>
                <a:lnTo>
                  <a:pt x="9751181" y="1"/>
                </a:lnTo>
                <a:lnTo>
                  <a:pt x="9751181" y="6848945"/>
                </a:lnTo>
                <a:lnTo>
                  <a:pt x="7423412" y="6848945"/>
                </a:lnTo>
                <a:lnTo>
                  <a:pt x="7366428" y="6724470"/>
                </a:lnTo>
                <a:cubicBezTo>
                  <a:pt x="6594400" y="5290136"/>
                  <a:pt x="3609494" y="6129923"/>
                  <a:pt x="3880242" y="3655273"/>
                </a:cubicBezTo>
                <a:cubicBezTo>
                  <a:pt x="4192964" y="981196"/>
                  <a:pt x="417816" y="2321898"/>
                  <a:pt x="0" y="0"/>
                </a:cubicBezTo>
                <a:close/>
              </a:path>
            </a:pathLst>
          </a:custGeom>
          <a:noFill/>
          <a:extLst>
            <a:ext uri="{909E8E84-426E-40DD-AFC4-6F175D3DCCD1}">
              <a14:hiddenFill xmlns:a14="http://schemas.microsoft.com/office/drawing/2010/main">
                <a:solidFill>
                  <a:srgbClr val="FFFFFF"/>
                </a:solidFill>
              </a14:hiddenFill>
            </a:ext>
          </a:extLst>
        </p:spPr>
      </p:pic>
      <p:sp>
        <p:nvSpPr>
          <p:cNvPr id="23" name="Freeform: Shape 22">
            <a:extLst>
              <a:ext uri="{FF2B5EF4-FFF2-40B4-BE49-F238E27FC236}">
                <a16:creationId xmlns:a16="http://schemas.microsoft.com/office/drawing/2014/main" id="{1CDC808B-0F30-7C2C-0D1A-56908D3D04C7}"/>
              </a:ext>
            </a:extLst>
          </p:cNvPr>
          <p:cNvSpPr/>
          <p:nvPr userDrawn="1"/>
        </p:nvSpPr>
        <p:spPr>
          <a:xfrm>
            <a:off x="2436655" y="0"/>
            <a:ext cx="9751181" cy="6867055"/>
          </a:xfrm>
          <a:custGeom>
            <a:avLst/>
            <a:gdLst>
              <a:gd name="connsiteX0" fmla="*/ 0 w 9751181"/>
              <a:gd name="connsiteY0" fmla="*/ 0 h 6867055"/>
              <a:gd name="connsiteX1" fmla="*/ 9298144 w 9751181"/>
              <a:gd name="connsiteY1" fmla="*/ 0 h 6867055"/>
              <a:gd name="connsiteX2" fmla="*/ 9298144 w 9751181"/>
              <a:gd name="connsiteY2" fmla="*/ 1 h 6867055"/>
              <a:gd name="connsiteX3" fmla="*/ 9751181 w 9751181"/>
              <a:gd name="connsiteY3" fmla="*/ 1 h 6867055"/>
              <a:gd name="connsiteX4" fmla="*/ 9751181 w 9751181"/>
              <a:gd name="connsiteY4" fmla="*/ 6867053 h 6867055"/>
              <a:gd name="connsiteX5" fmla="*/ 9751169 w 9751181"/>
              <a:gd name="connsiteY5" fmla="*/ 6867055 h 6867055"/>
              <a:gd name="connsiteX6" fmla="*/ 7431703 w 9751181"/>
              <a:gd name="connsiteY6" fmla="*/ 6867055 h 6867055"/>
              <a:gd name="connsiteX7" fmla="*/ 7366428 w 9751181"/>
              <a:gd name="connsiteY7" fmla="*/ 6724470 h 6867055"/>
              <a:gd name="connsiteX8" fmla="*/ 3880242 w 9751181"/>
              <a:gd name="connsiteY8" fmla="*/ 3655273 h 6867055"/>
              <a:gd name="connsiteX9" fmla="*/ 0 w 9751181"/>
              <a:gd name="connsiteY9" fmla="*/ 0 h 686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51181" h="6867055">
                <a:moveTo>
                  <a:pt x="0" y="0"/>
                </a:moveTo>
                <a:lnTo>
                  <a:pt x="9298144" y="0"/>
                </a:lnTo>
                <a:lnTo>
                  <a:pt x="9298144" y="1"/>
                </a:lnTo>
                <a:lnTo>
                  <a:pt x="9751181" y="1"/>
                </a:lnTo>
                <a:lnTo>
                  <a:pt x="9751181" y="6867053"/>
                </a:lnTo>
                <a:lnTo>
                  <a:pt x="9751169" y="6867055"/>
                </a:lnTo>
                <a:lnTo>
                  <a:pt x="7431703" y="6867055"/>
                </a:lnTo>
                <a:lnTo>
                  <a:pt x="7366428" y="6724470"/>
                </a:lnTo>
                <a:cubicBezTo>
                  <a:pt x="6594400" y="5290136"/>
                  <a:pt x="3609493" y="6129923"/>
                  <a:pt x="3880242" y="3655273"/>
                </a:cubicBezTo>
                <a:cubicBezTo>
                  <a:pt x="4192964" y="981196"/>
                  <a:pt x="417816" y="2321898"/>
                  <a:pt x="0" y="0"/>
                </a:cubicBezTo>
                <a:close/>
              </a:path>
            </a:pathLst>
          </a:custGeom>
          <a:gradFill flip="none" rotWithShape="1">
            <a:gsLst>
              <a:gs pos="15000">
                <a:schemeClr val="accent4"/>
              </a:gs>
              <a:gs pos="100000">
                <a:schemeClr val="accent4">
                  <a:lumMod val="90000"/>
                  <a:alpha val="0"/>
                </a:schemeClr>
              </a:gs>
            </a:gsLst>
            <a:lin ang="0" scaled="1"/>
            <a:tileRect/>
          </a:gradFill>
          <a:ln>
            <a:noFill/>
          </a:ln>
        </p:spPr>
        <p:txBody>
          <a:bodyPr vert="horz" wrap="square" lIns="91440" tIns="45720" rIns="91440" bIns="45720" numCol="1" anchor="t" anchorCtr="0" compatLnSpc="1">
            <a:prstTxWarp prst="textNoShape">
              <a:avLst/>
            </a:prstTxWarp>
          </a:bodyPr>
          <a:lstStyle/>
          <a:p>
            <a:pPr lvl="0"/>
            <a:endParaRPr lang="en-US"/>
          </a:p>
        </p:txBody>
      </p:sp>
      <p:pic>
        <p:nvPicPr>
          <p:cNvPr id="46" name="Picture 45" descr="Blur blurry image of a hallway&#10;&#10;Description automatically generated">
            <a:extLst>
              <a:ext uri="{FF2B5EF4-FFF2-40B4-BE49-F238E27FC236}">
                <a16:creationId xmlns:a16="http://schemas.microsoft.com/office/drawing/2014/main" id="{FCFE0146-904F-01B9-4DB7-B3E650B8973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5556" r="22497"/>
          <a:stretch/>
        </p:blipFill>
        <p:spPr>
          <a:xfrm>
            <a:off x="0" y="1"/>
            <a:ext cx="9868376" cy="6857999"/>
          </a:xfrm>
          <a:custGeom>
            <a:avLst/>
            <a:gdLst>
              <a:gd name="connsiteX0" fmla="*/ 0 w 9868376"/>
              <a:gd name="connsiteY0" fmla="*/ 0 h 6857999"/>
              <a:gd name="connsiteX1" fmla="*/ 2440819 w 9868376"/>
              <a:gd name="connsiteY1" fmla="*/ 0 h 6857999"/>
              <a:gd name="connsiteX2" fmla="*/ 6321061 w 9868376"/>
              <a:gd name="connsiteY2" fmla="*/ 3655273 h 6857999"/>
              <a:gd name="connsiteX3" fmla="*/ 9807247 w 9868376"/>
              <a:gd name="connsiteY3" fmla="*/ 6724470 h 6857999"/>
              <a:gd name="connsiteX4" fmla="*/ 9868376 w 9868376"/>
              <a:gd name="connsiteY4" fmla="*/ 6857999 h 6857999"/>
              <a:gd name="connsiteX5" fmla="*/ 0 w 9868376"/>
              <a:gd name="connsiteY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8376" h="6857999">
                <a:moveTo>
                  <a:pt x="0" y="0"/>
                </a:moveTo>
                <a:lnTo>
                  <a:pt x="2440819" y="0"/>
                </a:lnTo>
                <a:cubicBezTo>
                  <a:pt x="2858635" y="2321898"/>
                  <a:pt x="6633783" y="981196"/>
                  <a:pt x="6321061" y="3655273"/>
                </a:cubicBezTo>
                <a:cubicBezTo>
                  <a:pt x="6050313" y="6129923"/>
                  <a:pt x="9035219" y="5290136"/>
                  <a:pt x="9807247" y="6724470"/>
                </a:cubicBezTo>
                <a:lnTo>
                  <a:pt x="9868376" y="6857999"/>
                </a:lnTo>
                <a:lnTo>
                  <a:pt x="0" y="6857999"/>
                </a:lnTo>
                <a:close/>
              </a:path>
            </a:pathLst>
          </a:custGeom>
        </p:spPr>
      </p:pic>
      <p:sp>
        <p:nvSpPr>
          <p:cNvPr id="32" name="Freeform: Shape 31">
            <a:extLst>
              <a:ext uri="{FF2B5EF4-FFF2-40B4-BE49-F238E27FC236}">
                <a16:creationId xmlns:a16="http://schemas.microsoft.com/office/drawing/2014/main" id="{63730C42-967F-C38F-75FC-36DAE2DD959F}"/>
              </a:ext>
            </a:extLst>
          </p:cNvPr>
          <p:cNvSpPr/>
          <p:nvPr userDrawn="1"/>
        </p:nvSpPr>
        <p:spPr>
          <a:xfrm>
            <a:off x="0" y="0"/>
            <a:ext cx="9868376" cy="6857999"/>
          </a:xfrm>
          <a:custGeom>
            <a:avLst/>
            <a:gdLst>
              <a:gd name="connsiteX0" fmla="*/ 0 w 9868376"/>
              <a:gd name="connsiteY0" fmla="*/ 0 h 6857999"/>
              <a:gd name="connsiteX1" fmla="*/ 2440819 w 9868376"/>
              <a:gd name="connsiteY1" fmla="*/ 0 h 6857999"/>
              <a:gd name="connsiteX2" fmla="*/ 6321061 w 9868376"/>
              <a:gd name="connsiteY2" fmla="*/ 3655273 h 6857999"/>
              <a:gd name="connsiteX3" fmla="*/ 9807247 w 9868376"/>
              <a:gd name="connsiteY3" fmla="*/ 6724470 h 6857999"/>
              <a:gd name="connsiteX4" fmla="*/ 9868376 w 9868376"/>
              <a:gd name="connsiteY4" fmla="*/ 6857999 h 6857999"/>
              <a:gd name="connsiteX5" fmla="*/ 0 w 9868376"/>
              <a:gd name="connsiteY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8376" h="6857999">
                <a:moveTo>
                  <a:pt x="0" y="0"/>
                </a:moveTo>
                <a:lnTo>
                  <a:pt x="2440819" y="0"/>
                </a:lnTo>
                <a:cubicBezTo>
                  <a:pt x="2858635" y="2321898"/>
                  <a:pt x="6633783" y="981196"/>
                  <a:pt x="6321061" y="3655273"/>
                </a:cubicBezTo>
                <a:cubicBezTo>
                  <a:pt x="6050312" y="6129923"/>
                  <a:pt x="9035219" y="5290136"/>
                  <a:pt x="9807247" y="6724470"/>
                </a:cubicBezTo>
                <a:lnTo>
                  <a:pt x="9868376" y="6857999"/>
                </a:lnTo>
                <a:lnTo>
                  <a:pt x="0" y="68579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pic>
        <p:nvPicPr>
          <p:cNvPr id="24" name="Graphic 23">
            <a:extLst>
              <a:ext uri="{FF2B5EF4-FFF2-40B4-BE49-F238E27FC236}">
                <a16:creationId xmlns:a16="http://schemas.microsoft.com/office/drawing/2014/main" id="{68D09CA8-753E-9280-77C4-5E57FDCAC9C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892" b="21056"/>
          <a:stretch/>
        </p:blipFill>
        <p:spPr>
          <a:xfrm flipH="1">
            <a:off x="-2" y="2849213"/>
            <a:ext cx="11595477" cy="4017841"/>
          </a:xfrm>
          <a:prstGeom prst="rect">
            <a:avLst/>
          </a:prstGeom>
        </p:spPr>
      </p:pic>
      <p:pic>
        <p:nvPicPr>
          <p:cNvPr id="2" name="Graphic 1">
            <a:extLst>
              <a:ext uri="{FF2B5EF4-FFF2-40B4-BE49-F238E27FC236}">
                <a16:creationId xmlns:a16="http://schemas.microsoft.com/office/drawing/2014/main" id="{130355CF-C4EC-D37F-18DB-F7876EDB63C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7201" y="1862719"/>
            <a:ext cx="3404061" cy="685800"/>
          </a:xfrm>
          <a:prstGeom prst="rect">
            <a:avLst/>
          </a:prstGeom>
        </p:spPr>
      </p:pic>
      <p:sp>
        <p:nvSpPr>
          <p:cNvPr id="3" name="Text Placeholder 20">
            <a:extLst>
              <a:ext uri="{FF2B5EF4-FFF2-40B4-BE49-F238E27FC236}">
                <a16:creationId xmlns:a16="http://schemas.microsoft.com/office/drawing/2014/main" id="{82F0BE49-44DE-96DE-1BD1-D3A35A6A7426}"/>
              </a:ext>
            </a:extLst>
          </p:cNvPr>
          <p:cNvSpPr>
            <a:spLocks noGrp="1"/>
          </p:cNvSpPr>
          <p:nvPr userDrawn="1">
            <p:ph type="body" sz="quarter" idx="12" hasCustomPrompt="1"/>
          </p:nvPr>
        </p:nvSpPr>
        <p:spPr>
          <a:xfrm>
            <a:off x="457200" y="3333204"/>
            <a:ext cx="5212080" cy="1346651"/>
          </a:xfrm>
          <a:prstGeom prst="rect">
            <a:avLst/>
          </a:prstGeom>
        </p:spPr>
        <p:txBody>
          <a:bodyPr anchor="b">
            <a:noAutofit/>
          </a:bodyPr>
          <a:lstStyle>
            <a:lvl1pPr marL="0" indent="0" algn="l">
              <a:lnSpc>
                <a:spcPct val="80000"/>
              </a:lnSpc>
              <a:spcBef>
                <a:spcPts val="0"/>
              </a:spcBef>
              <a:buNone/>
              <a:defRPr sz="3600" b="1" cap="none" baseline="0">
                <a:solidFill>
                  <a:schemeClr val="accent1">
                    <a:lumMod val="75000"/>
                  </a:schemeClr>
                </a:solidFill>
              </a:defRPr>
            </a:lvl1pPr>
          </a:lstStyle>
          <a:p>
            <a:pPr lvl="0"/>
            <a:r>
              <a:rPr lang="en-US"/>
              <a:t>Presentation slide </a:t>
            </a:r>
            <a:br>
              <a:rPr lang="en-US"/>
            </a:br>
            <a:r>
              <a:rPr lang="en-US"/>
              <a:t>title here</a:t>
            </a:r>
          </a:p>
        </p:txBody>
      </p:sp>
      <p:sp>
        <p:nvSpPr>
          <p:cNvPr id="8" name="Text Placeholder 20">
            <a:extLst>
              <a:ext uri="{FF2B5EF4-FFF2-40B4-BE49-F238E27FC236}">
                <a16:creationId xmlns:a16="http://schemas.microsoft.com/office/drawing/2014/main" id="{A61932FA-664B-5EDF-AD57-58E30ABB08F2}"/>
              </a:ext>
            </a:extLst>
          </p:cNvPr>
          <p:cNvSpPr>
            <a:spLocks noGrp="1"/>
          </p:cNvSpPr>
          <p:nvPr userDrawn="1">
            <p:ph type="body" sz="quarter" idx="13" hasCustomPrompt="1"/>
          </p:nvPr>
        </p:nvSpPr>
        <p:spPr>
          <a:xfrm>
            <a:off x="457200" y="5123474"/>
            <a:ext cx="5212080" cy="246221"/>
          </a:xfrm>
          <a:prstGeom prst="rect">
            <a:avLst/>
          </a:prstGeom>
        </p:spPr>
        <p:txBody>
          <a:bodyPr wrap="square">
            <a:spAutoFit/>
          </a:bodyPr>
          <a:lstStyle>
            <a:lvl1pPr marL="0" indent="0" algn="l">
              <a:buNone/>
              <a:defRPr sz="1600" b="0" cap="none" spc="150" baseline="0">
                <a:solidFill>
                  <a:schemeClr val="tx2">
                    <a:lumMod val="85000"/>
                    <a:lumOff val="15000"/>
                  </a:schemeClr>
                </a:solidFill>
                <a:latin typeface="Arial" panose="020B0604020202020204" pitchFamily="34" charset="0"/>
                <a:cs typeface="Arial" panose="020B0604020202020204" pitchFamily="34" charset="0"/>
              </a:defRPr>
            </a:lvl1pPr>
          </a:lstStyle>
          <a:p>
            <a:pPr lvl="0"/>
            <a:r>
              <a:rPr lang="en-US"/>
              <a:t>Month XX, 2024</a:t>
            </a:r>
          </a:p>
        </p:txBody>
      </p:sp>
      <p:grpSp>
        <p:nvGrpSpPr>
          <p:cNvPr id="9" name="Group 8">
            <a:extLst>
              <a:ext uri="{FF2B5EF4-FFF2-40B4-BE49-F238E27FC236}">
                <a16:creationId xmlns:a16="http://schemas.microsoft.com/office/drawing/2014/main" id="{CB81FE26-1FA4-88F3-584F-400BD48832B0}"/>
              </a:ext>
            </a:extLst>
          </p:cNvPr>
          <p:cNvGrpSpPr/>
          <p:nvPr userDrawn="1"/>
        </p:nvGrpSpPr>
        <p:grpSpPr>
          <a:xfrm flipH="1">
            <a:off x="453035" y="4886933"/>
            <a:ext cx="5212080" cy="54864"/>
            <a:chOff x="6342215" y="5428644"/>
            <a:chExt cx="5392585" cy="54864"/>
          </a:xfrm>
        </p:grpSpPr>
        <p:cxnSp>
          <p:nvCxnSpPr>
            <p:cNvPr id="10" name="Straight Connector 9">
              <a:extLst>
                <a:ext uri="{FF2B5EF4-FFF2-40B4-BE49-F238E27FC236}">
                  <a16:creationId xmlns:a16="http://schemas.microsoft.com/office/drawing/2014/main" id="{4A782830-D014-E7E3-E882-00B2FFF8D7EE}"/>
                </a:ext>
              </a:extLst>
            </p:cNvPr>
            <p:cNvCxnSpPr>
              <a:cxnSpLocks/>
            </p:cNvCxnSpPr>
            <p:nvPr userDrawn="1"/>
          </p:nvCxnSpPr>
          <p:spPr>
            <a:xfrm flipH="1">
              <a:off x="6342215" y="5456076"/>
              <a:ext cx="5392585" cy="0"/>
            </a:xfrm>
            <a:prstGeom prst="line">
              <a:avLst/>
            </a:prstGeom>
            <a:ln>
              <a:gradFill flip="none" rotWithShape="1">
                <a:gsLst>
                  <a:gs pos="0">
                    <a:schemeClr val="accent1">
                      <a:lumMod val="60000"/>
                      <a:lumOff val="40000"/>
                    </a:schemeClr>
                  </a:gs>
                  <a:gs pos="100000">
                    <a:schemeClr val="accent1">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BC567AD1-BD1D-FD80-4964-29C82014B453}"/>
                </a:ext>
              </a:extLst>
            </p:cNvPr>
            <p:cNvSpPr/>
            <p:nvPr userDrawn="1"/>
          </p:nvSpPr>
          <p:spPr>
            <a:xfrm>
              <a:off x="11003280" y="5428644"/>
              <a:ext cx="731520" cy="5486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Shape 43">
            <a:extLst>
              <a:ext uri="{FF2B5EF4-FFF2-40B4-BE49-F238E27FC236}">
                <a16:creationId xmlns:a16="http://schemas.microsoft.com/office/drawing/2014/main" id="{A030FBC7-8075-784F-BFC2-4C3F1A42418B}"/>
              </a:ext>
            </a:extLst>
          </p:cNvPr>
          <p:cNvSpPr/>
          <p:nvPr userDrawn="1"/>
        </p:nvSpPr>
        <p:spPr>
          <a:xfrm>
            <a:off x="2440819" y="0"/>
            <a:ext cx="4325621" cy="5100461"/>
          </a:xfrm>
          <a:custGeom>
            <a:avLst/>
            <a:gdLst>
              <a:gd name="connsiteX0" fmla="*/ 0 w 4325621"/>
              <a:gd name="connsiteY0" fmla="*/ 0 h 5100461"/>
              <a:gd name="connsiteX1" fmla="*/ 314919 w 4325621"/>
              <a:gd name="connsiteY1" fmla="*/ 0 h 5100461"/>
              <a:gd name="connsiteX2" fmla="*/ 320753 w 4325621"/>
              <a:gd name="connsiteY2" fmla="*/ 20057 h 5100461"/>
              <a:gd name="connsiteX3" fmla="*/ 4098438 w 4325621"/>
              <a:gd name="connsiteY3" fmla="*/ 3720054 h 5100461"/>
              <a:gd name="connsiteX4" fmla="*/ 4266479 w 4325621"/>
              <a:gd name="connsiteY4" fmla="*/ 5013904 h 5100461"/>
              <a:gd name="connsiteX5" fmla="*/ 4325621 w 4325621"/>
              <a:gd name="connsiteY5" fmla="*/ 5100461 h 5100461"/>
              <a:gd name="connsiteX6" fmla="*/ 4302720 w 4325621"/>
              <a:gd name="connsiteY6" fmla="*/ 5081058 h 5100461"/>
              <a:gd name="connsiteX7" fmla="*/ 3880242 w 4325621"/>
              <a:gd name="connsiteY7" fmla="*/ 3655273 h 5100461"/>
              <a:gd name="connsiteX8" fmla="*/ 0 w 4325621"/>
              <a:gd name="connsiteY8" fmla="*/ 0 h 5100461"/>
              <a:gd name="connsiteX0" fmla="*/ 0 w 4325621"/>
              <a:gd name="connsiteY0" fmla="*/ 0 h 5100461"/>
              <a:gd name="connsiteX1" fmla="*/ 314919 w 4325621"/>
              <a:gd name="connsiteY1" fmla="*/ 0 h 5100461"/>
              <a:gd name="connsiteX2" fmla="*/ 320753 w 4325621"/>
              <a:gd name="connsiteY2" fmla="*/ 20057 h 5100461"/>
              <a:gd name="connsiteX3" fmla="*/ 4098438 w 4325621"/>
              <a:gd name="connsiteY3" fmla="*/ 3720054 h 5100461"/>
              <a:gd name="connsiteX4" fmla="*/ 4266479 w 4325621"/>
              <a:gd name="connsiteY4" fmla="*/ 5013904 h 5100461"/>
              <a:gd name="connsiteX5" fmla="*/ 4325621 w 4325621"/>
              <a:gd name="connsiteY5" fmla="*/ 5100461 h 5100461"/>
              <a:gd name="connsiteX6" fmla="*/ 4302720 w 4325621"/>
              <a:gd name="connsiteY6" fmla="*/ 5081058 h 5100461"/>
              <a:gd name="connsiteX7" fmla="*/ 3880242 w 4325621"/>
              <a:gd name="connsiteY7" fmla="*/ 3655273 h 5100461"/>
              <a:gd name="connsiteX8" fmla="*/ 0 w 4325621"/>
              <a:gd name="connsiteY8" fmla="*/ 0 h 5100461"/>
              <a:gd name="connsiteX0" fmla="*/ 0 w 4325621"/>
              <a:gd name="connsiteY0" fmla="*/ 0 h 5100461"/>
              <a:gd name="connsiteX1" fmla="*/ 314919 w 4325621"/>
              <a:gd name="connsiteY1" fmla="*/ 0 h 5100461"/>
              <a:gd name="connsiteX2" fmla="*/ 320753 w 4325621"/>
              <a:gd name="connsiteY2" fmla="*/ 20057 h 5100461"/>
              <a:gd name="connsiteX3" fmla="*/ 4098438 w 4325621"/>
              <a:gd name="connsiteY3" fmla="*/ 3720054 h 5100461"/>
              <a:gd name="connsiteX4" fmla="*/ 4266479 w 4325621"/>
              <a:gd name="connsiteY4" fmla="*/ 5013904 h 5100461"/>
              <a:gd name="connsiteX5" fmla="*/ 4325621 w 4325621"/>
              <a:gd name="connsiteY5" fmla="*/ 5100461 h 5100461"/>
              <a:gd name="connsiteX6" fmla="*/ 4302720 w 4325621"/>
              <a:gd name="connsiteY6" fmla="*/ 5081058 h 5100461"/>
              <a:gd name="connsiteX7" fmla="*/ 3880242 w 4325621"/>
              <a:gd name="connsiteY7" fmla="*/ 3655273 h 5100461"/>
              <a:gd name="connsiteX8" fmla="*/ 0 w 4325621"/>
              <a:gd name="connsiteY8" fmla="*/ 0 h 510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621" h="5100461">
                <a:moveTo>
                  <a:pt x="0" y="0"/>
                </a:moveTo>
                <a:lnTo>
                  <a:pt x="314919" y="0"/>
                </a:lnTo>
                <a:lnTo>
                  <a:pt x="320753" y="20057"/>
                </a:lnTo>
                <a:cubicBezTo>
                  <a:pt x="656272" y="1808112"/>
                  <a:pt x="4457477" y="882343"/>
                  <a:pt x="4098438" y="3720054"/>
                </a:cubicBezTo>
                <a:cubicBezTo>
                  <a:pt x="4000552" y="4289879"/>
                  <a:pt x="4078052" y="4701736"/>
                  <a:pt x="4266479" y="5013904"/>
                </a:cubicBezTo>
                <a:lnTo>
                  <a:pt x="4325621" y="5100461"/>
                </a:lnTo>
                <a:lnTo>
                  <a:pt x="4302720" y="5081058"/>
                </a:lnTo>
                <a:cubicBezTo>
                  <a:pt x="3985474" y="4785087"/>
                  <a:pt x="3804094" y="4351269"/>
                  <a:pt x="3880242" y="3655273"/>
                </a:cubicBezTo>
                <a:cubicBezTo>
                  <a:pt x="4192964" y="981196"/>
                  <a:pt x="417816" y="2321898"/>
                  <a:pt x="0" y="0"/>
                </a:cubicBezTo>
                <a:close/>
              </a:path>
            </a:pathLst>
          </a:custGeom>
          <a:gradFill flip="none" rotWithShape="1">
            <a:gsLst>
              <a:gs pos="0">
                <a:schemeClr val="accent1"/>
              </a:gs>
              <a:gs pos="85000">
                <a:schemeClr val="accent2"/>
              </a:gs>
            </a:gsLst>
            <a:lin ang="5400000" scaled="1"/>
            <a:tileRect/>
          </a:gra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42" name="Freeform: Shape 41">
            <a:extLst>
              <a:ext uri="{FF2B5EF4-FFF2-40B4-BE49-F238E27FC236}">
                <a16:creationId xmlns:a16="http://schemas.microsoft.com/office/drawing/2014/main" id="{6B58D812-78D7-CB94-A820-B3D039EB2AA8}"/>
              </a:ext>
            </a:extLst>
          </p:cNvPr>
          <p:cNvSpPr/>
          <p:nvPr userDrawn="1"/>
        </p:nvSpPr>
        <p:spPr>
          <a:xfrm>
            <a:off x="8492743" y="5840066"/>
            <a:ext cx="1726347" cy="1026989"/>
          </a:xfrm>
          <a:custGeom>
            <a:avLst/>
            <a:gdLst>
              <a:gd name="connsiteX0" fmla="*/ 0 w 1726347"/>
              <a:gd name="connsiteY0" fmla="*/ 0 h 1026989"/>
              <a:gd name="connsiteX1" fmla="*/ 129444 w 1726347"/>
              <a:gd name="connsiteY1" fmla="*/ 39692 h 1026989"/>
              <a:gd name="connsiteX2" fmla="*/ 1656416 w 1726347"/>
              <a:gd name="connsiteY2" fmla="*/ 913263 h 1026989"/>
              <a:gd name="connsiteX3" fmla="*/ 1726347 w 1726347"/>
              <a:gd name="connsiteY3" fmla="*/ 1026989 h 1026989"/>
              <a:gd name="connsiteX4" fmla="*/ 1379780 w 1726347"/>
              <a:gd name="connsiteY4" fmla="*/ 1026989 h 1026989"/>
              <a:gd name="connsiteX5" fmla="*/ 1314505 w 1726347"/>
              <a:gd name="connsiteY5" fmla="*/ 884404 h 1026989"/>
              <a:gd name="connsiteX6" fmla="*/ 109311 w 1726347"/>
              <a:gd name="connsiteY6" fmla="*/ 35413 h 102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47" h="1026989">
                <a:moveTo>
                  <a:pt x="0" y="0"/>
                </a:moveTo>
                <a:lnTo>
                  <a:pt x="129444" y="39692"/>
                </a:lnTo>
                <a:cubicBezTo>
                  <a:pt x="737613" y="227934"/>
                  <a:pt x="1325390" y="438608"/>
                  <a:pt x="1656416" y="913263"/>
                </a:cubicBezTo>
                <a:lnTo>
                  <a:pt x="1726347" y="1026989"/>
                </a:lnTo>
                <a:lnTo>
                  <a:pt x="1379780" y="1026989"/>
                </a:lnTo>
                <a:lnTo>
                  <a:pt x="1314505" y="884404"/>
                </a:lnTo>
                <a:cubicBezTo>
                  <a:pt x="1073246" y="436175"/>
                  <a:pt x="615886" y="210028"/>
                  <a:pt x="109311" y="35413"/>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49" name="Freeform: Shape 48">
            <a:extLst>
              <a:ext uri="{FF2B5EF4-FFF2-40B4-BE49-F238E27FC236}">
                <a16:creationId xmlns:a16="http://schemas.microsoft.com/office/drawing/2014/main" id="{2EF6AA25-FC07-C520-2D24-D1113F6243B3}"/>
              </a:ext>
            </a:extLst>
          </p:cNvPr>
          <p:cNvSpPr/>
          <p:nvPr userDrawn="1"/>
        </p:nvSpPr>
        <p:spPr>
          <a:xfrm>
            <a:off x="2630077" y="18854"/>
            <a:ext cx="7310395" cy="6867055"/>
          </a:xfrm>
          <a:custGeom>
            <a:avLst/>
            <a:gdLst>
              <a:gd name="connsiteX0" fmla="*/ 0 w 9751181"/>
              <a:gd name="connsiteY0" fmla="*/ 0 h 6867055"/>
              <a:gd name="connsiteX1" fmla="*/ 9298144 w 9751181"/>
              <a:gd name="connsiteY1" fmla="*/ 0 h 6867055"/>
              <a:gd name="connsiteX2" fmla="*/ 9298144 w 9751181"/>
              <a:gd name="connsiteY2" fmla="*/ 1 h 6867055"/>
              <a:gd name="connsiteX3" fmla="*/ 9751181 w 9751181"/>
              <a:gd name="connsiteY3" fmla="*/ 1 h 6867055"/>
              <a:gd name="connsiteX4" fmla="*/ 9751181 w 9751181"/>
              <a:gd name="connsiteY4" fmla="*/ 6867053 h 6867055"/>
              <a:gd name="connsiteX5" fmla="*/ 9751169 w 9751181"/>
              <a:gd name="connsiteY5" fmla="*/ 6867055 h 6867055"/>
              <a:gd name="connsiteX6" fmla="*/ 7431703 w 9751181"/>
              <a:gd name="connsiteY6" fmla="*/ 6867055 h 6867055"/>
              <a:gd name="connsiteX7" fmla="*/ 7366428 w 9751181"/>
              <a:gd name="connsiteY7" fmla="*/ 6724470 h 6867055"/>
              <a:gd name="connsiteX8" fmla="*/ 3880242 w 9751181"/>
              <a:gd name="connsiteY8" fmla="*/ 3655273 h 6867055"/>
              <a:gd name="connsiteX9" fmla="*/ 0 w 9751181"/>
              <a:gd name="connsiteY9" fmla="*/ 0 h 6867055"/>
              <a:gd name="connsiteX0" fmla="*/ 0 w 9751181"/>
              <a:gd name="connsiteY0" fmla="*/ 0 h 6867055"/>
              <a:gd name="connsiteX1" fmla="*/ 9298144 w 9751181"/>
              <a:gd name="connsiteY1" fmla="*/ 0 h 6867055"/>
              <a:gd name="connsiteX2" fmla="*/ 9298144 w 9751181"/>
              <a:gd name="connsiteY2" fmla="*/ 1 h 6867055"/>
              <a:gd name="connsiteX3" fmla="*/ 9751181 w 9751181"/>
              <a:gd name="connsiteY3" fmla="*/ 1 h 6867055"/>
              <a:gd name="connsiteX4" fmla="*/ 9751181 w 9751181"/>
              <a:gd name="connsiteY4" fmla="*/ 6867053 h 6867055"/>
              <a:gd name="connsiteX5" fmla="*/ 9751169 w 9751181"/>
              <a:gd name="connsiteY5" fmla="*/ 6867055 h 6867055"/>
              <a:gd name="connsiteX6" fmla="*/ 7431703 w 9751181"/>
              <a:gd name="connsiteY6" fmla="*/ 6867055 h 6867055"/>
              <a:gd name="connsiteX7" fmla="*/ 7366428 w 9751181"/>
              <a:gd name="connsiteY7" fmla="*/ 6724470 h 6867055"/>
              <a:gd name="connsiteX8" fmla="*/ 3880242 w 9751181"/>
              <a:gd name="connsiteY8" fmla="*/ 3655273 h 6867055"/>
              <a:gd name="connsiteX9" fmla="*/ 0 w 9751181"/>
              <a:gd name="connsiteY9" fmla="*/ 0 h 6867055"/>
              <a:gd name="connsiteX0" fmla="*/ 0 w 9751181"/>
              <a:gd name="connsiteY0" fmla="*/ 0 h 6867055"/>
              <a:gd name="connsiteX1" fmla="*/ 9298144 w 9751181"/>
              <a:gd name="connsiteY1" fmla="*/ 0 h 6867055"/>
              <a:gd name="connsiteX2" fmla="*/ 9298144 w 9751181"/>
              <a:gd name="connsiteY2" fmla="*/ 1 h 6867055"/>
              <a:gd name="connsiteX3" fmla="*/ 9751181 w 9751181"/>
              <a:gd name="connsiteY3" fmla="*/ 1 h 6867055"/>
              <a:gd name="connsiteX4" fmla="*/ 9751181 w 9751181"/>
              <a:gd name="connsiteY4" fmla="*/ 6867053 h 6867055"/>
              <a:gd name="connsiteX5" fmla="*/ 9751169 w 9751181"/>
              <a:gd name="connsiteY5" fmla="*/ 6867055 h 6867055"/>
              <a:gd name="connsiteX6" fmla="*/ 7431703 w 9751181"/>
              <a:gd name="connsiteY6" fmla="*/ 6867055 h 6867055"/>
              <a:gd name="connsiteX7" fmla="*/ 7366428 w 9751181"/>
              <a:gd name="connsiteY7" fmla="*/ 6724470 h 6867055"/>
              <a:gd name="connsiteX8" fmla="*/ 3880242 w 9751181"/>
              <a:gd name="connsiteY8" fmla="*/ 3655273 h 6867055"/>
              <a:gd name="connsiteX9" fmla="*/ 0 w 9751181"/>
              <a:gd name="connsiteY9" fmla="*/ 0 h 6867055"/>
              <a:gd name="connsiteX0" fmla="*/ 9751181 w 9843076"/>
              <a:gd name="connsiteY0" fmla="*/ 1 h 6867055"/>
              <a:gd name="connsiteX1" fmla="*/ 9751181 w 9843076"/>
              <a:gd name="connsiteY1" fmla="*/ 6867053 h 6867055"/>
              <a:gd name="connsiteX2" fmla="*/ 9751169 w 9843076"/>
              <a:gd name="connsiteY2" fmla="*/ 6867055 h 6867055"/>
              <a:gd name="connsiteX3" fmla="*/ 7431703 w 9843076"/>
              <a:gd name="connsiteY3" fmla="*/ 6867055 h 6867055"/>
              <a:gd name="connsiteX4" fmla="*/ 7366428 w 9843076"/>
              <a:gd name="connsiteY4" fmla="*/ 6724470 h 6867055"/>
              <a:gd name="connsiteX5" fmla="*/ 3880242 w 9843076"/>
              <a:gd name="connsiteY5" fmla="*/ 3655273 h 6867055"/>
              <a:gd name="connsiteX6" fmla="*/ 0 w 9843076"/>
              <a:gd name="connsiteY6" fmla="*/ 0 h 6867055"/>
              <a:gd name="connsiteX7" fmla="*/ 9298144 w 9843076"/>
              <a:gd name="connsiteY7" fmla="*/ 0 h 6867055"/>
              <a:gd name="connsiteX8" fmla="*/ 9298144 w 9843076"/>
              <a:gd name="connsiteY8" fmla="*/ 1 h 6867055"/>
              <a:gd name="connsiteX9" fmla="*/ 9843076 w 9843076"/>
              <a:gd name="connsiteY9" fmla="*/ 91441 h 6867055"/>
              <a:gd name="connsiteX0" fmla="*/ 9751181 w 9751181"/>
              <a:gd name="connsiteY0" fmla="*/ 1 h 6867055"/>
              <a:gd name="connsiteX1" fmla="*/ 9751181 w 9751181"/>
              <a:gd name="connsiteY1" fmla="*/ 6867053 h 6867055"/>
              <a:gd name="connsiteX2" fmla="*/ 9751169 w 9751181"/>
              <a:gd name="connsiteY2" fmla="*/ 6867055 h 6867055"/>
              <a:gd name="connsiteX3" fmla="*/ 7431703 w 9751181"/>
              <a:gd name="connsiteY3" fmla="*/ 6867055 h 6867055"/>
              <a:gd name="connsiteX4" fmla="*/ 7366428 w 9751181"/>
              <a:gd name="connsiteY4" fmla="*/ 6724470 h 6867055"/>
              <a:gd name="connsiteX5" fmla="*/ 3880242 w 9751181"/>
              <a:gd name="connsiteY5" fmla="*/ 3655273 h 6867055"/>
              <a:gd name="connsiteX6" fmla="*/ 0 w 9751181"/>
              <a:gd name="connsiteY6" fmla="*/ 0 h 6867055"/>
              <a:gd name="connsiteX7" fmla="*/ 9298144 w 9751181"/>
              <a:gd name="connsiteY7" fmla="*/ 0 h 6867055"/>
              <a:gd name="connsiteX8" fmla="*/ 9298144 w 9751181"/>
              <a:gd name="connsiteY8" fmla="*/ 1 h 6867055"/>
              <a:gd name="connsiteX0" fmla="*/ 9751181 w 9751181"/>
              <a:gd name="connsiteY0" fmla="*/ 6867053 h 6867055"/>
              <a:gd name="connsiteX1" fmla="*/ 9751169 w 9751181"/>
              <a:gd name="connsiteY1" fmla="*/ 6867055 h 6867055"/>
              <a:gd name="connsiteX2" fmla="*/ 7431703 w 9751181"/>
              <a:gd name="connsiteY2" fmla="*/ 6867055 h 6867055"/>
              <a:gd name="connsiteX3" fmla="*/ 7366428 w 9751181"/>
              <a:gd name="connsiteY3" fmla="*/ 6724470 h 6867055"/>
              <a:gd name="connsiteX4" fmla="*/ 3880242 w 9751181"/>
              <a:gd name="connsiteY4" fmla="*/ 3655273 h 6867055"/>
              <a:gd name="connsiteX5" fmla="*/ 0 w 9751181"/>
              <a:gd name="connsiteY5" fmla="*/ 0 h 6867055"/>
              <a:gd name="connsiteX6" fmla="*/ 9298144 w 9751181"/>
              <a:gd name="connsiteY6" fmla="*/ 0 h 6867055"/>
              <a:gd name="connsiteX7" fmla="*/ 9298144 w 9751181"/>
              <a:gd name="connsiteY7" fmla="*/ 1 h 6867055"/>
              <a:gd name="connsiteX0" fmla="*/ 9751181 w 9751181"/>
              <a:gd name="connsiteY0" fmla="*/ 6867053 h 6867055"/>
              <a:gd name="connsiteX1" fmla="*/ 9751169 w 9751181"/>
              <a:gd name="connsiteY1" fmla="*/ 6867055 h 6867055"/>
              <a:gd name="connsiteX2" fmla="*/ 7431703 w 9751181"/>
              <a:gd name="connsiteY2" fmla="*/ 6867055 h 6867055"/>
              <a:gd name="connsiteX3" fmla="*/ 7366428 w 9751181"/>
              <a:gd name="connsiteY3" fmla="*/ 6724470 h 6867055"/>
              <a:gd name="connsiteX4" fmla="*/ 3880242 w 9751181"/>
              <a:gd name="connsiteY4" fmla="*/ 3655273 h 6867055"/>
              <a:gd name="connsiteX5" fmla="*/ 0 w 9751181"/>
              <a:gd name="connsiteY5" fmla="*/ 0 h 6867055"/>
              <a:gd name="connsiteX6" fmla="*/ 9298144 w 9751181"/>
              <a:gd name="connsiteY6" fmla="*/ 0 h 6867055"/>
              <a:gd name="connsiteX0" fmla="*/ 9751181 w 9751181"/>
              <a:gd name="connsiteY0" fmla="*/ 6867053 h 6877616"/>
              <a:gd name="connsiteX1" fmla="*/ 7431703 w 9751181"/>
              <a:gd name="connsiteY1" fmla="*/ 6867055 h 6877616"/>
              <a:gd name="connsiteX2" fmla="*/ 7366428 w 9751181"/>
              <a:gd name="connsiteY2" fmla="*/ 6724470 h 6877616"/>
              <a:gd name="connsiteX3" fmla="*/ 3880242 w 9751181"/>
              <a:gd name="connsiteY3" fmla="*/ 3655273 h 6877616"/>
              <a:gd name="connsiteX4" fmla="*/ 0 w 9751181"/>
              <a:gd name="connsiteY4" fmla="*/ 0 h 6877616"/>
              <a:gd name="connsiteX5" fmla="*/ 9298144 w 9751181"/>
              <a:gd name="connsiteY5" fmla="*/ 0 h 6877616"/>
              <a:gd name="connsiteX0" fmla="*/ 7431703 w 9298144"/>
              <a:gd name="connsiteY0" fmla="*/ 6867055 h 6867055"/>
              <a:gd name="connsiteX1" fmla="*/ 7366428 w 9298144"/>
              <a:gd name="connsiteY1" fmla="*/ 6724470 h 6867055"/>
              <a:gd name="connsiteX2" fmla="*/ 3880242 w 9298144"/>
              <a:gd name="connsiteY2" fmla="*/ 3655273 h 6867055"/>
              <a:gd name="connsiteX3" fmla="*/ 0 w 9298144"/>
              <a:gd name="connsiteY3" fmla="*/ 0 h 6867055"/>
              <a:gd name="connsiteX4" fmla="*/ 9298144 w 9298144"/>
              <a:gd name="connsiteY4" fmla="*/ 0 h 6867055"/>
              <a:gd name="connsiteX0" fmla="*/ 7431703 w 7431703"/>
              <a:gd name="connsiteY0" fmla="*/ 6867055 h 6867055"/>
              <a:gd name="connsiteX1" fmla="*/ 7366428 w 7431703"/>
              <a:gd name="connsiteY1" fmla="*/ 6724470 h 6867055"/>
              <a:gd name="connsiteX2" fmla="*/ 3880242 w 7431703"/>
              <a:gd name="connsiteY2" fmla="*/ 3655273 h 6867055"/>
              <a:gd name="connsiteX3" fmla="*/ 0 w 7431703"/>
              <a:gd name="connsiteY3" fmla="*/ 0 h 6867055"/>
            </a:gdLst>
            <a:ahLst/>
            <a:cxnLst>
              <a:cxn ang="0">
                <a:pos x="connsiteX0" y="connsiteY0"/>
              </a:cxn>
              <a:cxn ang="0">
                <a:pos x="connsiteX1" y="connsiteY1"/>
              </a:cxn>
              <a:cxn ang="0">
                <a:pos x="connsiteX2" y="connsiteY2"/>
              </a:cxn>
              <a:cxn ang="0">
                <a:pos x="connsiteX3" y="connsiteY3"/>
              </a:cxn>
            </a:cxnLst>
            <a:rect l="l" t="t" r="r" b="b"/>
            <a:pathLst>
              <a:path w="7431703" h="6867055">
                <a:moveTo>
                  <a:pt x="7431703" y="6867055"/>
                </a:moveTo>
                <a:lnTo>
                  <a:pt x="7366428" y="6724470"/>
                </a:lnTo>
                <a:cubicBezTo>
                  <a:pt x="6594400" y="5290136"/>
                  <a:pt x="3594907" y="6391180"/>
                  <a:pt x="3880242" y="3655273"/>
                </a:cubicBezTo>
                <a:cubicBezTo>
                  <a:pt x="4192964" y="981196"/>
                  <a:pt x="359471" y="2046127"/>
                  <a:pt x="0" y="0"/>
                </a:cubicBezTo>
              </a:path>
            </a:pathLst>
          </a:custGeom>
          <a:noFill/>
          <a:ln w="19050">
            <a:solidFill>
              <a:schemeClr val="bg1"/>
            </a:solidFill>
          </a:ln>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6F514E9E-4273-3E4D-EB46-1A129B6564B2}"/>
              </a:ext>
            </a:extLst>
          </p:cNvPr>
          <p:cNvSpPr/>
          <p:nvPr userDrawn="1"/>
        </p:nvSpPr>
        <p:spPr>
          <a:xfrm>
            <a:off x="2859313" y="0"/>
            <a:ext cx="7462097" cy="6867055"/>
          </a:xfrm>
          <a:custGeom>
            <a:avLst/>
            <a:gdLst>
              <a:gd name="connsiteX0" fmla="*/ 0 w 9751181"/>
              <a:gd name="connsiteY0" fmla="*/ 0 h 6867055"/>
              <a:gd name="connsiteX1" fmla="*/ 9298144 w 9751181"/>
              <a:gd name="connsiteY1" fmla="*/ 0 h 6867055"/>
              <a:gd name="connsiteX2" fmla="*/ 9298144 w 9751181"/>
              <a:gd name="connsiteY2" fmla="*/ 1 h 6867055"/>
              <a:gd name="connsiteX3" fmla="*/ 9751181 w 9751181"/>
              <a:gd name="connsiteY3" fmla="*/ 1 h 6867055"/>
              <a:gd name="connsiteX4" fmla="*/ 9751181 w 9751181"/>
              <a:gd name="connsiteY4" fmla="*/ 6867053 h 6867055"/>
              <a:gd name="connsiteX5" fmla="*/ 9751169 w 9751181"/>
              <a:gd name="connsiteY5" fmla="*/ 6867055 h 6867055"/>
              <a:gd name="connsiteX6" fmla="*/ 7431703 w 9751181"/>
              <a:gd name="connsiteY6" fmla="*/ 6867055 h 6867055"/>
              <a:gd name="connsiteX7" fmla="*/ 7366428 w 9751181"/>
              <a:gd name="connsiteY7" fmla="*/ 6724470 h 6867055"/>
              <a:gd name="connsiteX8" fmla="*/ 3880242 w 9751181"/>
              <a:gd name="connsiteY8" fmla="*/ 3655273 h 6867055"/>
              <a:gd name="connsiteX9" fmla="*/ 0 w 9751181"/>
              <a:gd name="connsiteY9" fmla="*/ 0 h 6867055"/>
              <a:gd name="connsiteX0" fmla="*/ 0 w 9751181"/>
              <a:gd name="connsiteY0" fmla="*/ 0 h 6867055"/>
              <a:gd name="connsiteX1" fmla="*/ 9298144 w 9751181"/>
              <a:gd name="connsiteY1" fmla="*/ 0 h 6867055"/>
              <a:gd name="connsiteX2" fmla="*/ 9298144 w 9751181"/>
              <a:gd name="connsiteY2" fmla="*/ 1 h 6867055"/>
              <a:gd name="connsiteX3" fmla="*/ 9751181 w 9751181"/>
              <a:gd name="connsiteY3" fmla="*/ 1 h 6867055"/>
              <a:gd name="connsiteX4" fmla="*/ 9751181 w 9751181"/>
              <a:gd name="connsiteY4" fmla="*/ 6867053 h 6867055"/>
              <a:gd name="connsiteX5" fmla="*/ 9751169 w 9751181"/>
              <a:gd name="connsiteY5" fmla="*/ 6867055 h 6867055"/>
              <a:gd name="connsiteX6" fmla="*/ 7431703 w 9751181"/>
              <a:gd name="connsiteY6" fmla="*/ 6867055 h 6867055"/>
              <a:gd name="connsiteX7" fmla="*/ 7366428 w 9751181"/>
              <a:gd name="connsiteY7" fmla="*/ 6724470 h 6867055"/>
              <a:gd name="connsiteX8" fmla="*/ 3880242 w 9751181"/>
              <a:gd name="connsiteY8" fmla="*/ 3655273 h 6867055"/>
              <a:gd name="connsiteX9" fmla="*/ 0 w 9751181"/>
              <a:gd name="connsiteY9" fmla="*/ 0 h 6867055"/>
              <a:gd name="connsiteX0" fmla="*/ 0 w 9751181"/>
              <a:gd name="connsiteY0" fmla="*/ 0 h 6867055"/>
              <a:gd name="connsiteX1" fmla="*/ 9298144 w 9751181"/>
              <a:gd name="connsiteY1" fmla="*/ 0 h 6867055"/>
              <a:gd name="connsiteX2" fmla="*/ 9298144 w 9751181"/>
              <a:gd name="connsiteY2" fmla="*/ 1 h 6867055"/>
              <a:gd name="connsiteX3" fmla="*/ 9751181 w 9751181"/>
              <a:gd name="connsiteY3" fmla="*/ 1 h 6867055"/>
              <a:gd name="connsiteX4" fmla="*/ 9751181 w 9751181"/>
              <a:gd name="connsiteY4" fmla="*/ 6867053 h 6867055"/>
              <a:gd name="connsiteX5" fmla="*/ 9751169 w 9751181"/>
              <a:gd name="connsiteY5" fmla="*/ 6867055 h 6867055"/>
              <a:gd name="connsiteX6" fmla="*/ 7431703 w 9751181"/>
              <a:gd name="connsiteY6" fmla="*/ 6867055 h 6867055"/>
              <a:gd name="connsiteX7" fmla="*/ 7366428 w 9751181"/>
              <a:gd name="connsiteY7" fmla="*/ 6724470 h 6867055"/>
              <a:gd name="connsiteX8" fmla="*/ 3880242 w 9751181"/>
              <a:gd name="connsiteY8" fmla="*/ 3655273 h 6867055"/>
              <a:gd name="connsiteX9" fmla="*/ 0 w 9751181"/>
              <a:gd name="connsiteY9" fmla="*/ 0 h 6867055"/>
              <a:gd name="connsiteX0" fmla="*/ 9751181 w 9843076"/>
              <a:gd name="connsiteY0" fmla="*/ 1 h 6867055"/>
              <a:gd name="connsiteX1" fmla="*/ 9751181 w 9843076"/>
              <a:gd name="connsiteY1" fmla="*/ 6867053 h 6867055"/>
              <a:gd name="connsiteX2" fmla="*/ 9751169 w 9843076"/>
              <a:gd name="connsiteY2" fmla="*/ 6867055 h 6867055"/>
              <a:gd name="connsiteX3" fmla="*/ 7431703 w 9843076"/>
              <a:gd name="connsiteY3" fmla="*/ 6867055 h 6867055"/>
              <a:gd name="connsiteX4" fmla="*/ 7366428 w 9843076"/>
              <a:gd name="connsiteY4" fmla="*/ 6724470 h 6867055"/>
              <a:gd name="connsiteX5" fmla="*/ 3880242 w 9843076"/>
              <a:gd name="connsiteY5" fmla="*/ 3655273 h 6867055"/>
              <a:gd name="connsiteX6" fmla="*/ 0 w 9843076"/>
              <a:gd name="connsiteY6" fmla="*/ 0 h 6867055"/>
              <a:gd name="connsiteX7" fmla="*/ 9298144 w 9843076"/>
              <a:gd name="connsiteY7" fmla="*/ 0 h 6867055"/>
              <a:gd name="connsiteX8" fmla="*/ 9298144 w 9843076"/>
              <a:gd name="connsiteY8" fmla="*/ 1 h 6867055"/>
              <a:gd name="connsiteX9" fmla="*/ 9843076 w 9843076"/>
              <a:gd name="connsiteY9" fmla="*/ 91441 h 6867055"/>
              <a:gd name="connsiteX0" fmla="*/ 9751181 w 9751181"/>
              <a:gd name="connsiteY0" fmla="*/ 1 h 6867055"/>
              <a:gd name="connsiteX1" fmla="*/ 9751181 w 9751181"/>
              <a:gd name="connsiteY1" fmla="*/ 6867053 h 6867055"/>
              <a:gd name="connsiteX2" fmla="*/ 9751169 w 9751181"/>
              <a:gd name="connsiteY2" fmla="*/ 6867055 h 6867055"/>
              <a:gd name="connsiteX3" fmla="*/ 7431703 w 9751181"/>
              <a:gd name="connsiteY3" fmla="*/ 6867055 h 6867055"/>
              <a:gd name="connsiteX4" fmla="*/ 7366428 w 9751181"/>
              <a:gd name="connsiteY4" fmla="*/ 6724470 h 6867055"/>
              <a:gd name="connsiteX5" fmla="*/ 3880242 w 9751181"/>
              <a:gd name="connsiteY5" fmla="*/ 3655273 h 6867055"/>
              <a:gd name="connsiteX6" fmla="*/ 0 w 9751181"/>
              <a:gd name="connsiteY6" fmla="*/ 0 h 6867055"/>
              <a:gd name="connsiteX7" fmla="*/ 9298144 w 9751181"/>
              <a:gd name="connsiteY7" fmla="*/ 0 h 6867055"/>
              <a:gd name="connsiteX8" fmla="*/ 9298144 w 9751181"/>
              <a:gd name="connsiteY8" fmla="*/ 1 h 6867055"/>
              <a:gd name="connsiteX0" fmla="*/ 9751181 w 9751181"/>
              <a:gd name="connsiteY0" fmla="*/ 6867053 h 6867055"/>
              <a:gd name="connsiteX1" fmla="*/ 9751169 w 9751181"/>
              <a:gd name="connsiteY1" fmla="*/ 6867055 h 6867055"/>
              <a:gd name="connsiteX2" fmla="*/ 7431703 w 9751181"/>
              <a:gd name="connsiteY2" fmla="*/ 6867055 h 6867055"/>
              <a:gd name="connsiteX3" fmla="*/ 7366428 w 9751181"/>
              <a:gd name="connsiteY3" fmla="*/ 6724470 h 6867055"/>
              <a:gd name="connsiteX4" fmla="*/ 3880242 w 9751181"/>
              <a:gd name="connsiteY4" fmla="*/ 3655273 h 6867055"/>
              <a:gd name="connsiteX5" fmla="*/ 0 w 9751181"/>
              <a:gd name="connsiteY5" fmla="*/ 0 h 6867055"/>
              <a:gd name="connsiteX6" fmla="*/ 9298144 w 9751181"/>
              <a:gd name="connsiteY6" fmla="*/ 0 h 6867055"/>
              <a:gd name="connsiteX7" fmla="*/ 9298144 w 9751181"/>
              <a:gd name="connsiteY7" fmla="*/ 1 h 6867055"/>
              <a:gd name="connsiteX0" fmla="*/ 9751181 w 9751181"/>
              <a:gd name="connsiteY0" fmla="*/ 6867053 h 6867055"/>
              <a:gd name="connsiteX1" fmla="*/ 9751169 w 9751181"/>
              <a:gd name="connsiteY1" fmla="*/ 6867055 h 6867055"/>
              <a:gd name="connsiteX2" fmla="*/ 7431703 w 9751181"/>
              <a:gd name="connsiteY2" fmla="*/ 6867055 h 6867055"/>
              <a:gd name="connsiteX3" fmla="*/ 7366428 w 9751181"/>
              <a:gd name="connsiteY3" fmla="*/ 6724470 h 6867055"/>
              <a:gd name="connsiteX4" fmla="*/ 3880242 w 9751181"/>
              <a:gd name="connsiteY4" fmla="*/ 3655273 h 6867055"/>
              <a:gd name="connsiteX5" fmla="*/ 0 w 9751181"/>
              <a:gd name="connsiteY5" fmla="*/ 0 h 6867055"/>
              <a:gd name="connsiteX6" fmla="*/ 9298144 w 9751181"/>
              <a:gd name="connsiteY6" fmla="*/ 0 h 6867055"/>
              <a:gd name="connsiteX0" fmla="*/ 9751181 w 9751181"/>
              <a:gd name="connsiteY0" fmla="*/ 6867053 h 6877616"/>
              <a:gd name="connsiteX1" fmla="*/ 7431703 w 9751181"/>
              <a:gd name="connsiteY1" fmla="*/ 6867055 h 6877616"/>
              <a:gd name="connsiteX2" fmla="*/ 7366428 w 9751181"/>
              <a:gd name="connsiteY2" fmla="*/ 6724470 h 6877616"/>
              <a:gd name="connsiteX3" fmla="*/ 3880242 w 9751181"/>
              <a:gd name="connsiteY3" fmla="*/ 3655273 h 6877616"/>
              <a:gd name="connsiteX4" fmla="*/ 0 w 9751181"/>
              <a:gd name="connsiteY4" fmla="*/ 0 h 6877616"/>
              <a:gd name="connsiteX5" fmla="*/ 9298144 w 9751181"/>
              <a:gd name="connsiteY5" fmla="*/ 0 h 6877616"/>
              <a:gd name="connsiteX0" fmla="*/ 7431703 w 9298144"/>
              <a:gd name="connsiteY0" fmla="*/ 6867055 h 6867055"/>
              <a:gd name="connsiteX1" fmla="*/ 7366428 w 9298144"/>
              <a:gd name="connsiteY1" fmla="*/ 6724470 h 6867055"/>
              <a:gd name="connsiteX2" fmla="*/ 3880242 w 9298144"/>
              <a:gd name="connsiteY2" fmla="*/ 3655273 h 6867055"/>
              <a:gd name="connsiteX3" fmla="*/ 0 w 9298144"/>
              <a:gd name="connsiteY3" fmla="*/ 0 h 6867055"/>
              <a:gd name="connsiteX4" fmla="*/ 9298144 w 9298144"/>
              <a:gd name="connsiteY4" fmla="*/ 0 h 6867055"/>
              <a:gd name="connsiteX0" fmla="*/ 7431703 w 7431703"/>
              <a:gd name="connsiteY0" fmla="*/ 6867055 h 6867055"/>
              <a:gd name="connsiteX1" fmla="*/ 7366428 w 7431703"/>
              <a:gd name="connsiteY1" fmla="*/ 6724470 h 6867055"/>
              <a:gd name="connsiteX2" fmla="*/ 3880242 w 7431703"/>
              <a:gd name="connsiteY2" fmla="*/ 3655273 h 6867055"/>
              <a:gd name="connsiteX3" fmla="*/ 0 w 7431703"/>
              <a:gd name="connsiteY3" fmla="*/ 0 h 6867055"/>
              <a:gd name="connsiteX0" fmla="*/ 7431703 w 7431703"/>
              <a:gd name="connsiteY0" fmla="*/ 6867055 h 6867055"/>
              <a:gd name="connsiteX1" fmla="*/ 7366428 w 7431703"/>
              <a:gd name="connsiteY1" fmla="*/ 6724470 h 6867055"/>
              <a:gd name="connsiteX2" fmla="*/ 3880242 w 7431703"/>
              <a:gd name="connsiteY2" fmla="*/ 3655273 h 6867055"/>
              <a:gd name="connsiteX3" fmla="*/ 0 w 7431703"/>
              <a:gd name="connsiteY3" fmla="*/ 0 h 6867055"/>
              <a:gd name="connsiteX0" fmla="*/ 7431703 w 7431703"/>
              <a:gd name="connsiteY0" fmla="*/ 6867055 h 6867055"/>
              <a:gd name="connsiteX1" fmla="*/ 7366428 w 7431703"/>
              <a:gd name="connsiteY1" fmla="*/ 6724470 h 6867055"/>
              <a:gd name="connsiteX2" fmla="*/ 3719791 w 7431703"/>
              <a:gd name="connsiteY2" fmla="*/ 3611730 h 6867055"/>
              <a:gd name="connsiteX3" fmla="*/ 0 w 7431703"/>
              <a:gd name="connsiteY3" fmla="*/ 0 h 6867055"/>
              <a:gd name="connsiteX0" fmla="*/ 7431703 w 7431703"/>
              <a:gd name="connsiteY0" fmla="*/ 6867055 h 6867055"/>
              <a:gd name="connsiteX1" fmla="*/ 7366428 w 7431703"/>
              <a:gd name="connsiteY1" fmla="*/ 6724470 h 6867055"/>
              <a:gd name="connsiteX2" fmla="*/ 3719791 w 7431703"/>
              <a:gd name="connsiteY2" fmla="*/ 3611730 h 6867055"/>
              <a:gd name="connsiteX3" fmla="*/ 0 w 7431703"/>
              <a:gd name="connsiteY3" fmla="*/ 0 h 6867055"/>
              <a:gd name="connsiteX0" fmla="*/ 7431703 w 7431703"/>
              <a:gd name="connsiteY0" fmla="*/ 6867055 h 6867055"/>
              <a:gd name="connsiteX1" fmla="*/ 7366428 w 7431703"/>
              <a:gd name="connsiteY1" fmla="*/ 6724470 h 6867055"/>
              <a:gd name="connsiteX2" fmla="*/ 3840341 w 7431703"/>
              <a:gd name="connsiteY2" fmla="*/ 3568187 h 6867055"/>
              <a:gd name="connsiteX3" fmla="*/ 0 w 7431703"/>
              <a:gd name="connsiteY3" fmla="*/ 0 h 6867055"/>
              <a:gd name="connsiteX0" fmla="*/ 7431703 w 7431703"/>
              <a:gd name="connsiteY0" fmla="*/ 6867055 h 6867055"/>
              <a:gd name="connsiteX1" fmla="*/ 7366428 w 7431703"/>
              <a:gd name="connsiteY1" fmla="*/ 6724470 h 6867055"/>
              <a:gd name="connsiteX2" fmla="*/ 3363320 w 7431703"/>
              <a:gd name="connsiteY2" fmla="*/ 3669787 h 6867055"/>
              <a:gd name="connsiteX3" fmla="*/ 0 w 7431703"/>
              <a:gd name="connsiteY3" fmla="*/ 0 h 6867055"/>
              <a:gd name="connsiteX0" fmla="*/ 7431703 w 7431703"/>
              <a:gd name="connsiteY0" fmla="*/ 6867055 h 6867055"/>
              <a:gd name="connsiteX1" fmla="*/ 7366428 w 7431703"/>
              <a:gd name="connsiteY1" fmla="*/ 6724470 h 6867055"/>
              <a:gd name="connsiteX2" fmla="*/ 3363320 w 7431703"/>
              <a:gd name="connsiteY2" fmla="*/ 3669787 h 6867055"/>
              <a:gd name="connsiteX3" fmla="*/ 0 w 7431703"/>
              <a:gd name="connsiteY3" fmla="*/ 0 h 6867055"/>
              <a:gd name="connsiteX0" fmla="*/ 7431703 w 7431703"/>
              <a:gd name="connsiteY0" fmla="*/ 6867055 h 6867055"/>
              <a:gd name="connsiteX1" fmla="*/ 7366428 w 7431703"/>
              <a:gd name="connsiteY1" fmla="*/ 6724470 h 6867055"/>
              <a:gd name="connsiteX2" fmla="*/ 3363320 w 7431703"/>
              <a:gd name="connsiteY2" fmla="*/ 3669787 h 6867055"/>
              <a:gd name="connsiteX3" fmla="*/ 0 w 7431703"/>
              <a:gd name="connsiteY3" fmla="*/ 0 h 6867055"/>
              <a:gd name="connsiteX0" fmla="*/ 7431703 w 7431703"/>
              <a:gd name="connsiteY0" fmla="*/ 6867055 h 6867055"/>
              <a:gd name="connsiteX1" fmla="*/ 7366428 w 7431703"/>
              <a:gd name="connsiteY1" fmla="*/ 6724470 h 6867055"/>
              <a:gd name="connsiteX2" fmla="*/ 3363320 w 7431703"/>
              <a:gd name="connsiteY2" fmla="*/ 3669787 h 6867055"/>
              <a:gd name="connsiteX3" fmla="*/ 0 w 7431703"/>
              <a:gd name="connsiteY3" fmla="*/ 0 h 6867055"/>
              <a:gd name="connsiteX0" fmla="*/ 7431703 w 7431703"/>
              <a:gd name="connsiteY0" fmla="*/ 6867055 h 6867055"/>
              <a:gd name="connsiteX1" fmla="*/ 7366428 w 7431703"/>
              <a:gd name="connsiteY1" fmla="*/ 6724470 h 6867055"/>
              <a:gd name="connsiteX2" fmla="*/ 3363320 w 7431703"/>
              <a:gd name="connsiteY2" fmla="*/ 3669787 h 6867055"/>
              <a:gd name="connsiteX3" fmla="*/ 0 w 7431703"/>
              <a:gd name="connsiteY3" fmla="*/ 0 h 6867055"/>
              <a:gd name="connsiteX0" fmla="*/ 7431703 w 7431703"/>
              <a:gd name="connsiteY0" fmla="*/ 6867055 h 6867055"/>
              <a:gd name="connsiteX1" fmla="*/ 7366428 w 7431703"/>
              <a:gd name="connsiteY1" fmla="*/ 6724470 h 6867055"/>
              <a:gd name="connsiteX2" fmla="*/ 3363320 w 7431703"/>
              <a:gd name="connsiteY2" fmla="*/ 3669787 h 6867055"/>
              <a:gd name="connsiteX3" fmla="*/ 0 w 7431703"/>
              <a:gd name="connsiteY3" fmla="*/ 0 h 6867055"/>
              <a:gd name="connsiteX0" fmla="*/ 7431703 w 7431703"/>
              <a:gd name="connsiteY0" fmla="*/ 6867055 h 6867055"/>
              <a:gd name="connsiteX1" fmla="*/ 7366428 w 7431703"/>
              <a:gd name="connsiteY1" fmla="*/ 6724470 h 6867055"/>
              <a:gd name="connsiteX2" fmla="*/ 3363320 w 7431703"/>
              <a:gd name="connsiteY2" fmla="*/ 3669787 h 6867055"/>
              <a:gd name="connsiteX3" fmla="*/ 0 w 7431703"/>
              <a:gd name="connsiteY3" fmla="*/ 0 h 6867055"/>
              <a:gd name="connsiteX0" fmla="*/ 7431703 w 7431703"/>
              <a:gd name="connsiteY0" fmla="*/ 6867055 h 6867055"/>
              <a:gd name="connsiteX1" fmla="*/ 7366428 w 7431703"/>
              <a:gd name="connsiteY1" fmla="*/ 6724470 h 6867055"/>
              <a:gd name="connsiteX2" fmla="*/ 3363320 w 7431703"/>
              <a:gd name="connsiteY2" fmla="*/ 3669787 h 6867055"/>
              <a:gd name="connsiteX3" fmla="*/ 0 w 7431703"/>
              <a:gd name="connsiteY3" fmla="*/ 0 h 6867055"/>
              <a:gd name="connsiteX0" fmla="*/ 7431703 w 7431703"/>
              <a:gd name="connsiteY0" fmla="*/ 6867055 h 6867055"/>
              <a:gd name="connsiteX1" fmla="*/ 7366428 w 7431703"/>
              <a:gd name="connsiteY1" fmla="*/ 6724470 h 6867055"/>
              <a:gd name="connsiteX2" fmla="*/ 3363320 w 7431703"/>
              <a:gd name="connsiteY2" fmla="*/ 3669787 h 6867055"/>
              <a:gd name="connsiteX3" fmla="*/ 0 w 7431703"/>
              <a:gd name="connsiteY3" fmla="*/ 0 h 6867055"/>
              <a:gd name="connsiteX0" fmla="*/ 7431703 w 7431703"/>
              <a:gd name="connsiteY0" fmla="*/ 6867055 h 6867055"/>
              <a:gd name="connsiteX1" fmla="*/ 7366428 w 7431703"/>
              <a:gd name="connsiteY1" fmla="*/ 6724470 h 6867055"/>
              <a:gd name="connsiteX2" fmla="*/ 3363320 w 7431703"/>
              <a:gd name="connsiteY2" fmla="*/ 3669787 h 6867055"/>
              <a:gd name="connsiteX3" fmla="*/ 0 w 7431703"/>
              <a:gd name="connsiteY3" fmla="*/ 0 h 6867055"/>
              <a:gd name="connsiteX0" fmla="*/ 7431703 w 7431703"/>
              <a:gd name="connsiteY0" fmla="*/ 6867055 h 6867055"/>
              <a:gd name="connsiteX1" fmla="*/ 7366428 w 7431703"/>
              <a:gd name="connsiteY1" fmla="*/ 6724470 h 6867055"/>
              <a:gd name="connsiteX2" fmla="*/ 3657392 w 7431703"/>
              <a:gd name="connsiteY2" fmla="*/ 3860287 h 6867055"/>
              <a:gd name="connsiteX3" fmla="*/ 0 w 7431703"/>
              <a:gd name="connsiteY3" fmla="*/ 0 h 6867055"/>
              <a:gd name="connsiteX0" fmla="*/ 7431703 w 7431703"/>
              <a:gd name="connsiteY0" fmla="*/ 6867055 h 6867055"/>
              <a:gd name="connsiteX1" fmla="*/ 7366428 w 7431703"/>
              <a:gd name="connsiteY1" fmla="*/ 6724470 h 6867055"/>
              <a:gd name="connsiteX2" fmla="*/ 3657392 w 7431703"/>
              <a:gd name="connsiteY2" fmla="*/ 3860287 h 6867055"/>
              <a:gd name="connsiteX3" fmla="*/ 0 w 7431703"/>
              <a:gd name="connsiteY3" fmla="*/ 0 h 6867055"/>
              <a:gd name="connsiteX0" fmla="*/ 7431703 w 7431703"/>
              <a:gd name="connsiteY0" fmla="*/ 6867055 h 6867055"/>
              <a:gd name="connsiteX1" fmla="*/ 7366428 w 7431703"/>
              <a:gd name="connsiteY1" fmla="*/ 6724470 h 6867055"/>
              <a:gd name="connsiteX2" fmla="*/ 3657392 w 7431703"/>
              <a:gd name="connsiteY2" fmla="*/ 3860287 h 6867055"/>
              <a:gd name="connsiteX3" fmla="*/ 0 w 7431703"/>
              <a:gd name="connsiteY3" fmla="*/ 0 h 6867055"/>
              <a:gd name="connsiteX0" fmla="*/ 7431703 w 7431703"/>
              <a:gd name="connsiteY0" fmla="*/ 6867055 h 6867055"/>
              <a:gd name="connsiteX1" fmla="*/ 7366428 w 7431703"/>
              <a:gd name="connsiteY1" fmla="*/ 6724470 h 6867055"/>
              <a:gd name="connsiteX2" fmla="*/ 3657392 w 7431703"/>
              <a:gd name="connsiteY2" fmla="*/ 3860287 h 6867055"/>
              <a:gd name="connsiteX3" fmla="*/ 0 w 7431703"/>
              <a:gd name="connsiteY3" fmla="*/ 0 h 6867055"/>
              <a:gd name="connsiteX0" fmla="*/ 7431703 w 7431703"/>
              <a:gd name="connsiteY0" fmla="*/ 6867055 h 6867055"/>
              <a:gd name="connsiteX1" fmla="*/ 7366428 w 7431703"/>
              <a:gd name="connsiteY1" fmla="*/ 6724470 h 6867055"/>
              <a:gd name="connsiteX2" fmla="*/ 3657392 w 7431703"/>
              <a:gd name="connsiteY2" fmla="*/ 3860287 h 6867055"/>
              <a:gd name="connsiteX3" fmla="*/ 0 w 7431703"/>
              <a:gd name="connsiteY3" fmla="*/ 0 h 6867055"/>
            </a:gdLst>
            <a:ahLst/>
            <a:cxnLst>
              <a:cxn ang="0">
                <a:pos x="connsiteX0" y="connsiteY0"/>
              </a:cxn>
              <a:cxn ang="0">
                <a:pos x="connsiteX1" y="connsiteY1"/>
              </a:cxn>
              <a:cxn ang="0">
                <a:pos x="connsiteX2" y="connsiteY2"/>
              </a:cxn>
              <a:cxn ang="0">
                <a:pos x="connsiteX3" y="connsiteY3"/>
              </a:cxn>
            </a:cxnLst>
            <a:rect l="l" t="t" r="r" b="b"/>
            <a:pathLst>
              <a:path w="7431703" h="6867055">
                <a:moveTo>
                  <a:pt x="7431703" y="6867055"/>
                </a:moveTo>
                <a:lnTo>
                  <a:pt x="7366428" y="6724470"/>
                </a:lnTo>
                <a:cubicBezTo>
                  <a:pt x="6670290" y="5404436"/>
                  <a:pt x="3372057" y="6472369"/>
                  <a:pt x="3657392" y="3860287"/>
                </a:cubicBezTo>
                <a:cubicBezTo>
                  <a:pt x="3979149" y="670499"/>
                  <a:pt x="514921" y="1817527"/>
                  <a:pt x="0" y="0"/>
                </a:cubicBezTo>
              </a:path>
            </a:pathLst>
          </a:custGeom>
          <a:noFill/>
          <a:ln w="19050">
            <a:solidFill>
              <a:schemeClr val="accent5"/>
            </a:solidFill>
          </a:ln>
        </p:spPr>
        <p:txBody>
          <a:bodyPr vert="horz" wrap="square" lIns="91440" tIns="45720" rIns="91440" bIns="45720" numCol="1" anchor="t" anchorCtr="0" compatLnSpc="1">
            <a:prstTxWarp prst="textNoShape">
              <a:avLst/>
            </a:prstTxWarp>
          </a:bodyPr>
          <a:lstStyle/>
          <a:p>
            <a:pPr lvl="0"/>
            <a:endParaRPr lang="en-US"/>
          </a:p>
        </p:txBody>
      </p:sp>
      <p:pic>
        <p:nvPicPr>
          <p:cNvPr id="53" name="Picture 52" descr="A person holding a medical icon&#10;&#10;Description automatically generated">
            <a:extLst>
              <a:ext uri="{FF2B5EF4-FFF2-40B4-BE49-F238E27FC236}">
                <a16:creationId xmlns:a16="http://schemas.microsoft.com/office/drawing/2014/main" id="{62CA8724-0E04-3D7E-8427-A14623893698}"/>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r="18326"/>
          <a:stretch/>
        </p:blipFill>
        <p:spPr>
          <a:xfrm>
            <a:off x="7021309" y="0"/>
            <a:ext cx="5166527" cy="6858000"/>
          </a:xfrm>
          <a:prstGeom prst="rect">
            <a:avLst/>
          </a:prstGeom>
        </p:spPr>
      </p:pic>
    </p:spTree>
    <p:extLst>
      <p:ext uri="{BB962C8B-B14F-4D97-AF65-F5344CB8AC3E}">
        <p14:creationId xmlns:p14="http://schemas.microsoft.com/office/powerpoint/2010/main" val="1069293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bg1"/>
        </a:solid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4D059245-A6F1-E812-D054-C5A69653A93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3816" t="2965" r="10145"/>
          <a:stretch/>
        </p:blipFill>
        <p:spPr>
          <a:xfrm>
            <a:off x="3530600" y="0"/>
            <a:ext cx="8661400" cy="6858000"/>
          </a:xfrm>
          <a:custGeom>
            <a:avLst/>
            <a:gdLst>
              <a:gd name="connsiteX0" fmla="*/ 0 w 8661400"/>
              <a:gd name="connsiteY0" fmla="*/ 0 h 6858000"/>
              <a:gd name="connsiteX1" fmla="*/ 8661400 w 8661400"/>
              <a:gd name="connsiteY1" fmla="*/ 0 h 6858000"/>
              <a:gd name="connsiteX2" fmla="*/ 8661400 w 8661400"/>
              <a:gd name="connsiteY2" fmla="*/ 6858000 h 6858000"/>
              <a:gd name="connsiteX3" fmla="*/ 7768939 w 8661400"/>
              <a:gd name="connsiteY3" fmla="*/ 6858000 h 6858000"/>
              <a:gd name="connsiteX4" fmla="*/ 7768924 w 8661400"/>
              <a:gd name="connsiteY4" fmla="*/ 6857740 h 6858000"/>
              <a:gd name="connsiteX5" fmla="*/ 3601250 w 8661400"/>
              <a:gd name="connsiteY5" fmla="*/ 3848100 h 6858000"/>
              <a:gd name="connsiteX6" fmla="*/ 0 w 86614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1400" h="6858000">
                <a:moveTo>
                  <a:pt x="0" y="0"/>
                </a:moveTo>
                <a:lnTo>
                  <a:pt x="8661400" y="0"/>
                </a:lnTo>
                <a:lnTo>
                  <a:pt x="8661400" y="6858000"/>
                </a:lnTo>
                <a:lnTo>
                  <a:pt x="7768939" y="6858000"/>
                </a:lnTo>
                <a:lnTo>
                  <a:pt x="7768924" y="6857740"/>
                </a:lnTo>
                <a:cubicBezTo>
                  <a:pt x="7509602" y="4865030"/>
                  <a:pt x="3113171" y="6197997"/>
                  <a:pt x="3601250" y="3848100"/>
                </a:cubicBezTo>
                <a:cubicBezTo>
                  <a:pt x="4026215" y="1951567"/>
                  <a:pt x="179625" y="2518833"/>
                  <a:pt x="0" y="0"/>
                </a:cubicBezTo>
                <a:close/>
              </a:path>
            </a:pathLst>
          </a:custGeom>
        </p:spPr>
      </p:pic>
      <p:pic>
        <p:nvPicPr>
          <p:cNvPr id="24" name="Graphic 23">
            <a:extLst>
              <a:ext uri="{FF2B5EF4-FFF2-40B4-BE49-F238E27FC236}">
                <a16:creationId xmlns:a16="http://schemas.microsoft.com/office/drawing/2014/main" id="{68D09CA8-753E-9280-77C4-5E57FDCAC9C0}"/>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1479" r="4892" b="15960"/>
          <a:stretch/>
        </p:blipFill>
        <p:spPr>
          <a:xfrm flipH="1" flipV="1">
            <a:off x="-3" y="0"/>
            <a:ext cx="11595477" cy="4352454"/>
          </a:xfrm>
          <a:prstGeom prst="rect">
            <a:avLst/>
          </a:prstGeom>
        </p:spPr>
      </p:pic>
      <p:pic>
        <p:nvPicPr>
          <p:cNvPr id="2" name="Graphic 1">
            <a:extLst>
              <a:ext uri="{FF2B5EF4-FFF2-40B4-BE49-F238E27FC236}">
                <a16:creationId xmlns:a16="http://schemas.microsoft.com/office/drawing/2014/main" id="{130355CF-C4EC-D37F-18DB-F7876EDB63C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7202" y="5949294"/>
            <a:ext cx="2496312" cy="502920"/>
          </a:xfrm>
          <a:prstGeom prst="rect">
            <a:avLst/>
          </a:prstGeom>
        </p:spPr>
      </p:pic>
      <p:sp>
        <p:nvSpPr>
          <p:cNvPr id="5" name="Text Placeholder 20">
            <a:extLst>
              <a:ext uri="{FF2B5EF4-FFF2-40B4-BE49-F238E27FC236}">
                <a16:creationId xmlns:a16="http://schemas.microsoft.com/office/drawing/2014/main" id="{48DB5FFA-7DDD-FD39-26E4-022007503047}"/>
              </a:ext>
            </a:extLst>
          </p:cNvPr>
          <p:cNvSpPr>
            <a:spLocks noGrp="1"/>
          </p:cNvSpPr>
          <p:nvPr>
            <p:ph type="body" sz="quarter" idx="12" hasCustomPrompt="1"/>
          </p:nvPr>
        </p:nvSpPr>
        <p:spPr>
          <a:xfrm>
            <a:off x="471714" y="2881619"/>
            <a:ext cx="5029200" cy="1229349"/>
          </a:xfrm>
          <a:prstGeom prst="rect">
            <a:avLst/>
          </a:prstGeom>
          <a:effectLst/>
        </p:spPr>
        <p:txBody>
          <a:bodyPr wrap="square" anchor="b" anchorCtr="0">
            <a:normAutofit/>
          </a:bodyPr>
          <a:lstStyle>
            <a:lvl1pPr marL="0" indent="0" algn="l">
              <a:lnSpc>
                <a:spcPct val="100000"/>
              </a:lnSpc>
              <a:spcBef>
                <a:spcPts val="0"/>
              </a:spcBef>
              <a:buNone/>
              <a:defRPr sz="3600" b="1" cap="none" baseline="0">
                <a:solidFill>
                  <a:schemeClr val="accent1">
                    <a:lumMod val="75000"/>
                  </a:schemeClr>
                </a:solidFill>
                <a:effectLst/>
                <a:latin typeface="Arial" panose="020B0604020202020204" pitchFamily="34" charset="0"/>
                <a:cs typeface="Arial" panose="020B0604020202020204" pitchFamily="34" charset="0"/>
              </a:defRPr>
            </a:lvl1pPr>
            <a:lvl2pPr marL="0" indent="0" algn="ctr">
              <a:lnSpc>
                <a:spcPct val="100000"/>
              </a:lnSpc>
              <a:spcBef>
                <a:spcPts val="0"/>
              </a:spcBef>
              <a:buNone/>
              <a:defRPr>
                <a:solidFill>
                  <a:schemeClr val="bg1"/>
                </a:solidFill>
              </a:defRPr>
            </a:lvl2pPr>
          </a:lstStyle>
          <a:p>
            <a:pPr lvl="0"/>
            <a:r>
              <a:rPr lang="en-US"/>
              <a:t>Divider slide</a:t>
            </a:r>
          </a:p>
        </p:txBody>
      </p:sp>
      <p:sp>
        <p:nvSpPr>
          <p:cNvPr id="6" name="Text Placeholder 20">
            <a:extLst>
              <a:ext uri="{FF2B5EF4-FFF2-40B4-BE49-F238E27FC236}">
                <a16:creationId xmlns:a16="http://schemas.microsoft.com/office/drawing/2014/main" id="{B8461A83-B454-BBC8-0D0E-225C4530186E}"/>
              </a:ext>
            </a:extLst>
          </p:cNvPr>
          <p:cNvSpPr>
            <a:spLocks noGrp="1"/>
          </p:cNvSpPr>
          <p:nvPr>
            <p:ph type="body" sz="quarter" idx="13" hasCustomPrompt="1"/>
          </p:nvPr>
        </p:nvSpPr>
        <p:spPr>
          <a:xfrm>
            <a:off x="471714" y="4532094"/>
            <a:ext cx="5029200" cy="246221"/>
          </a:xfrm>
          <a:prstGeom prst="rect">
            <a:avLst/>
          </a:prstGeom>
        </p:spPr>
        <p:txBody>
          <a:bodyPr wrap="square">
            <a:spAutoFit/>
          </a:bodyPr>
          <a:lstStyle>
            <a:lvl1pPr marL="0" indent="0" algn="l">
              <a:buNone/>
              <a:defRPr sz="1600" b="0" cap="none" spc="200" baseline="0">
                <a:solidFill>
                  <a:schemeClr val="tx2">
                    <a:lumMod val="75000"/>
                    <a:lumOff val="25000"/>
                  </a:schemeClr>
                </a:solidFill>
                <a:latin typeface="Arial" panose="020B0604020202020204" pitchFamily="34" charset="0"/>
                <a:cs typeface="Arial" panose="020B0604020202020204" pitchFamily="34" charset="0"/>
              </a:defRPr>
            </a:lvl1pPr>
          </a:lstStyle>
          <a:p>
            <a:pPr lvl="0"/>
            <a:r>
              <a:rPr lang="en-US"/>
              <a:t>Edit master text styles</a:t>
            </a:r>
          </a:p>
        </p:txBody>
      </p:sp>
      <p:grpSp>
        <p:nvGrpSpPr>
          <p:cNvPr id="7" name="Group 6">
            <a:extLst>
              <a:ext uri="{FF2B5EF4-FFF2-40B4-BE49-F238E27FC236}">
                <a16:creationId xmlns:a16="http://schemas.microsoft.com/office/drawing/2014/main" id="{6942E74B-3323-1109-B2ED-A4451E632083}"/>
              </a:ext>
            </a:extLst>
          </p:cNvPr>
          <p:cNvGrpSpPr/>
          <p:nvPr userDrawn="1"/>
        </p:nvGrpSpPr>
        <p:grpSpPr>
          <a:xfrm flipH="1">
            <a:off x="467548" y="4294099"/>
            <a:ext cx="5029200" cy="54864"/>
            <a:chOff x="6531429" y="5428644"/>
            <a:chExt cx="5203371" cy="54864"/>
          </a:xfrm>
        </p:grpSpPr>
        <p:cxnSp>
          <p:nvCxnSpPr>
            <p:cNvPr id="12" name="Straight Connector 11">
              <a:extLst>
                <a:ext uri="{FF2B5EF4-FFF2-40B4-BE49-F238E27FC236}">
                  <a16:creationId xmlns:a16="http://schemas.microsoft.com/office/drawing/2014/main" id="{E035CAB1-2F00-BB6F-EE5B-FE5FE09B0CB0}"/>
                </a:ext>
              </a:extLst>
            </p:cNvPr>
            <p:cNvCxnSpPr>
              <a:cxnSpLocks/>
            </p:cNvCxnSpPr>
            <p:nvPr userDrawn="1"/>
          </p:nvCxnSpPr>
          <p:spPr>
            <a:xfrm flipH="1">
              <a:off x="6531429" y="5456076"/>
              <a:ext cx="5203371" cy="0"/>
            </a:xfrm>
            <a:prstGeom prst="line">
              <a:avLst/>
            </a:prstGeom>
            <a:ln>
              <a:gradFill flip="none" rotWithShape="1">
                <a:gsLst>
                  <a:gs pos="0">
                    <a:schemeClr val="accent1">
                      <a:lumMod val="60000"/>
                      <a:lumOff val="40000"/>
                    </a:schemeClr>
                  </a:gs>
                  <a:gs pos="100000">
                    <a:schemeClr val="accent1">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03255B6C-1C8C-C482-C203-B83F1C61AD15}"/>
                </a:ext>
              </a:extLst>
            </p:cNvPr>
            <p:cNvSpPr/>
            <p:nvPr userDrawn="1"/>
          </p:nvSpPr>
          <p:spPr>
            <a:xfrm>
              <a:off x="11003280" y="5428644"/>
              <a:ext cx="731520" cy="5486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sp>
        <p:nvSpPr>
          <p:cNvPr id="23" name="Freeform: Shape 22">
            <a:extLst>
              <a:ext uri="{FF2B5EF4-FFF2-40B4-BE49-F238E27FC236}">
                <a16:creationId xmlns:a16="http://schemas.microsoft.com/office/drawing/2014/main" id="{15418930-A508-0C48-044D-8B50322079DC}"/>
              </a:ext>
            </a:extLst>
          </p:cNvPr>
          <p:cNvSpPr/>
          <p:nvPr userDrawn="1"/>
        </p:nvSpPr>
        <p:spPr>
          <a:xfrm>
            <a:off x="3530600" y="0"/>
            <a:ext cx="8661400" cy="5179698"/>
          </a:xfrm>
          <a:custGeom>
            <a:avLst/>
            <a:gdLst>
              <a:gd name="connsiteX0" fmla="*/ 7844426 w 8661400"/>
              <a:gd name="connsiteY0" fmla="*/ 0 h 5179698"/>
              <a:gd name="connsiteX1" fmla="*/ 8661400 w 8661400"/>
              <a:gd name="connsiteY1" fmla="*/ 0 h 5179698"/>
              <a:gd name="connsiteX2" fmla="*/ 8661400 w 8661400"/>
              <a:gd name="connsiteY2" fmla="*/ 28529 h 5179698"/>
              <a:gd name="connsiteX3" fmla="*/ 0 w 8661400"/>
              <a:gd name="connsiteY3" fmla="*/ 0 h 5179698"/>
              <a:gd name="connsiteX4" fmla="*/ 242811 w 8661400"/>
              <a:gd name="connsiteY4" fmla="*/ 0 h 5179698"/>
              <a:gd name="connsiteX5" fmla="*/ 279489 w 8661400"/>
              <a:gd name="connsiteY5" fmla="*/ 194103 h 5179698"/>
              <a:gd name="connsiteX6" fmla="*/ 3844630 w 8661400"/>
              <a:gd name="connsiteY6" fmla="*/ 3891436 h 5179698"/>
              <a:gd name="connsiteX7" fmla="*/ 4229210 w 8661400"/>
              <a:gd name="connsiteY7" fmla="*/ 5142446 h 5179698"/>
              <a:gd name="connsiteX8" fmla="*/ 4286232 w 8661400"/>
              <a:gd name="connsiteY8" fmla="*/ 5179698 h 5179698"/>
              <a:gd name="connsiteX9" fmla="*/ 4147844 w 8661400"/>
              <a:gd name="connsiteY9" fmla="*/ 5112786 h 5179698"/>
              <a:gd name="connsiteX10" fmla="*/ 3601250 w 8661400"/>
              <a:gd name="connsiteY10" fmla="*/ 3848100 h 5179698"/>
              <a:gd name="connsiteX11" fmla="*/ 0 w 8661400"/>
              <a:gd name="connsiteY11" fmla="*/ 0 h 517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61400" h="5179698">
                <a:moveTo>
                  <a:pt x="7844426" y="0"/>
                </a:moveTo>
                <a:lnTo>
                  <a:pt x="8661400" y="0"/>
                </a:lnTo>
                <a:lnTo>
                  <a:pt x="8661400" y="28529"/>
                </a:lnTo>
                <a:close/>
                <a:moveTo>
                  <a:pt x="0" y="0"/>
                </a:moveTo>
                <a:lnTo>
                  <a:pt x="242811" y="0"/>
                </a:lnTo>
                <a:lnTo>
                  <a:pt x="279489" y="194103"/>
                </a:lnTo>
                <a:cubicBezTo>
                  <a:pt x="801068" y="2328468"/>
                  <a:pt x="4326437" y="2045701"/>
                  <a:pt x="3844630" y="3891436"/>
                </a:cubicBezTo>
                <a:cubicBezTo>
                  <a:pt x="3695498" y="4501642"/>
                  <a:pt x="3874188" y="4882170"/>
                  <a:pt x="4229210" y="5142446"/>
                </a:cubicBezTo>
                <a:lnTo>
                  <a:pt x="4286232" y="5179698"/>
                </a:lnTo>
                <a:lnTo>
                  <a:pt x="4147844" y="5112786"/>
                </a:lnTo>
                <a:cubicBezTo>
                  <a:pt x="3713078" y="4878597"/>
                  <a:pt x="3463978" y="4509009"/>
                  <a:pt x="3601250" y="3848100"/>
                </a:cubicBezTo>
                <a:cubicBezTo>
                  <a:pt x="4026215" y="1951567"/>
                  <a:pt x="179625" y="2518833"/>
                  <a:pt x="0" y="0"/>
                </a:cubicBezTo>
                <a:close/>
              </a:path>
            </a:pathLst>
          </a:custGeom>
          <a:gradFill flip="none" rotWithShape="1">
            <a:gsLst>
              <a:gs pos="0">
                <a:schemeClr val="accent1"/>
              </a:gs>
              <a:gs pos="85000">
                <a:schemeClr val="accent2"/>
              </a:gs>
            </a:gsLst>
            <a:lin ang="5400000" scaled="1"/>
            <a:tileRect/>
          </a:gra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0" name="Freeform: Shape 29">
            <a:extLst>
              <a:ext uri="{FF2B5EF4-FFF2-40B4-BE49-F238E27FC236}">
                <a16:creationId xmlns:a16="http://schemas.microsoft.com/office/drawing/2014/main" id="{068FE0D7-6074-0D37-B66E-C40C3D855034}"/>
              </a:ext>
            </a:extLst>
          </p:cNvPr>
          <p:cNvSpPr/>
          <p:nvPr userDrawn="1"/>
        </p:nvSpPr>
        <p:spPr>
          <a:xfrm>
            <a:off x="3690116" y="0"/>
            <a:ext cx="7769468" cy="6858000"/>
          </a:xfrm>
          <a:custGeom>
            <a:avLst/>
            <a:gdLst>
              <a:gd name="connsiteX0" fmla="*/ 0 w 8661400"/>
              <a:gd name="connsiteY0" fmla="*/ 0 h 6867054"/>
              <a:gd name="connsiteX1" fmla="*/ 8661400 w 8661400"/>
              <a:gd name="connsiteY1" fmla="*/ 0 h 6867054"/>
              <a:gd name="connsiteX2" fmla="*/ 8661400 w 8661400"/>
              <a:gd name="connsiteY2" fmla="*/ 6858000 h 6867054"/>
              <a:gd name="connsiteX3" fmla="*/ 8622163 w 8661400"/>
              <a:gd name="connsiteY3" fmla="*/ 6867054 h 6867054"/>
              <a:gd name="connsiteX4" fmla="*/ 7769468 w 8661400"/>
              <a:gd name="connsiteY4" fmla="*/ 6867054 h 6867054"/>
              <a:gd name="connsiteX5" fmla="*/ 7768924 w 8661400"/>
              <a:gd name="connsiteY5" fmla="*/ 6857740 h 6867054"/>
              <a:gd name="connsiteX6" fmla="*/ 3601250 w 8661400"/>
              <a:gd name="connsiteY6" fmla="*/ 3848100 h 6867054"/>
              <a:gd name="connsiteX7" fmla="*/ 0 w 8661400"/>
              <a:gd name="connsiteY7" fmla="*/ 0 h 6867054"/>
              <a:gd name="connsiteX0" fmla="*/ 8661400 w 8752840"/>
              <a:gd name="connsiteY0" fmla="*/ 0 h 6867054"/>
              <a:gd name="connsiteX1" fmla="*/ 8661400 w 8752840"/>
              <a:gd name="connsiteY1" fmla="*/ 6858000 h 6867054"/>
              <a:gd name="connsiteX2" fmla="*/ 8622163 w 8752840"/>
              <a:gd name="connsiteY2" fmla="*/ 6867054 h 6867054"/>
              <a:gd name="connsiteX3" fmla="*/ 7769468 w 8752840"/>
              <a:gd name="connsiteY3" fmla="*/ 6867054 h 6867054"/>
              <a:gd name="connsiteX4" fmla="*/ 7768924 w 8752840"/>
              <a:gd name="connsiteY4" fmla="*/ 6857740 h 6867054"/>
              <a:gd name="connsiteX5" fmla="*/ 3601250 w 8752840"/>
              <a:gd name="connsiteY5" fmla="*/ 3848100 h 6867054"/>
              <a:gd name="connsiteX6" fmla="*/ 0 w 8752840"/>
              <a:gd name="connsiteY6" fmla="*/ 0 h 6867054"/>
              <a:gd name="connsiteX7" fmla="*/ 8752840 w 8752840"/>
              <a:gd name="connsiteY7" fmla="*/ 91561 h 6867054"/>
              <a:gd name="connsiteX0" fmla="*/ 8661400 w 8661400"/>
              <a:gd name="connsiteY0" fmla="*/ 0 h 6867054"/>
              <a:gd name="connsiteX1" fmla="*/ 8661400 w 8661400"/>
              <a:gd name="connsiteY1" fmla="*/ 6858000 h 6867054"/>
              <a:gd name="connsiteX2" fmla="*/ 8622163 w 8661400"/>
              <a:gd name="connsiteY2" fmla="*/ 6867054 h 6867054"/>
              <a:gd name="connsiteX3" fmla="*/ 7769468 w 8661400"/>
              <a:gd name="connsiteY3" fmla="*/ 6867054 h 6867054"/>
              <a:gd name="connsiteX4" fmla="*/ 7768924 w 8661400"/>
              <a:gd name="connsiteY4" fmla="*/ 6857740 h 6867054"/>
              <a:gd name="connsiteX5" fmla="*/ 3601250 w 8661400"/>
              <a:gd name="connsiteY5" fmla="*/ 3848100 h 6867054"/>
              <a:gd name="connsiteX6" fmla="*/ 0 w 8661400"/>
              <a:gd name="connsiteY6" fmla="*/ 0 h 6867054"/>
              <a:gd name="connsiteX0" fmla="*/ 8661400 w 8661400"/>
              <a:gd name="connsiteY0" fmla="*/ 6858000 h 6867054"/>
              <a:gd name="connsiteX1" fmla="*/ 8622163 w 8661400"/>
              <a:gd name="connsiteY1" fmla="*/ 6867054 h 6867054"/>
              <a:gd name="connsiteX2" fmla="*/ 7769468 w 8661400"/>
              <a:gd name="connsiteY2" fmla="*/ 6867054 h 6867054"/>
              <a:gd name="connsiteX3" fmla="*/ 7768924 w 8661400"/>
              <a:gd name="connsiteY3" fmla="*/ 6857740 h 6867054"/>
              <a:gd name="connsiteX4" fmla="*/ 3601250 w 8661400"/>
              <a:gd name="connsiteY4" fmla="*/ 3848100 h 6867054"/>
              <a:gd name="connsiteX5" fmla="*/ 0 w 8661400"/>
              <a:gd name="connsiteY5" fmla="*/ 0 h 6867054"/>
              <a:gd name="connsiteX0" fmla="*/ 8661400 w 8661400"/>
              <a:gd name="connsiteY0" fmla="*/ 6858000 h 6867054"/>
              <a:gd name="connsiteX1" fmla="*/ 7769468 w 8661400"/>
              <a:gd name="connsiteY1" fmla="*/ 6867054 h 6867054"/>
              <a:gd name="connsiteX2" fmla="*/ 7768924 w 8661400"/>
              <a:gd name="connsiteY2" fmla="*/ 6857740 h 6867054"/>
              <a:gd name="connsiteX3" fmla="*/ 3601250 w 8661400"/>
              <a:gd name="connsiteY3" fmla="*/ 3848100 h 6867054"/>
              <a:gd name="connsiteX4" fmla="*/ 0 w 8661400"/>
              <a:gd name="connsiteY4" fmla="*/ 0 h 6867054"/>
              <a:gd name="connsiteX0" fmla="*/ 7769468 w 7769468"/>
              <a:gd name="connsiteY0" fmla="*/ 6867054 h 6867054"/>
              <a:gd name="connsiteX1" fmla="*/ 7768924 w 7769468"/>
              <a:gd name="connsiteY1" fmla="*/ 6857740 h 6867054"/>
              <a:gd name="connsiteX2" fmla="*/ 3601250 w 7769468"/>
              <a:gd name="connsiteY2" fmla="*/ 3848100 h 6867054"/>
              <a:gd name="connsiteX3" fmla="*/ 0 w 7769468"/>
              <a:gd name="connsiteY3" fmla="*/ 0 h 6867054"/>
            </a:gdLst>
            <a:ahLst/>
            <a:cxnLst>
              <a:cxn ang="0">
                <a:pos x="connsiteX0" y="connsiteY0"/>
              </a:cxn>
              <a:cxn ang="0">
                <a:pos x="connsiteX1" y="connsiteY1"/>
              </a:cxn>
              <a:cxn ang="0">
                <a:pos x="connsiteX2" y="connsiteY2"/>
              </a:cxn>
              <a:cxn ang="0">
                <a:pos x="connsiteX3" y="connsiteY3"/>
              </a:cxn>
            </a:cxnLst>
            <a:rect l="l" t="t" r="r" b="b"/>
            <a:pathLst>
              <a:path w="7769468" h="6867054">
                <a:moveTo>
                  <a:pt x="7769468" y="6867054"/>
                </a:moveTo>
                <a:cubicBezTo>
                  <a:pt x="7769287" y="6863949"/>
                  <a:pt x="7769105" y="6860845"/>
                  <a:pt x="7768924" y="6857740"/>
                </a:cubicBezTo>
                <a:cubicBezTo>
                  <a:pt x="7509602" y="4865030"/>
                  <a:pt x="3113171" y="6197997"/>
                  <a:pt x="3601250" y="3848100"/>
                </a:cubicBezTo>
                <a:cubicBezTo>
                  <a:pt x="4026215" y="1951567"/>
                  <a:pt x="179625" y="2518833"/>
                  <a:pt x="0" y="0"/>
                </a:cubicBezTo>
              </a:path>
            </a:pathLst>
          </a:custGeom>
          <a:noFill/>
          <a:ln w="15875">
            <a:solidFill>
              <a:schemeClr val="bg1"/>
            </a:solidFill>
          </a:ln>
        </p:spPr>
        <p:txBody>
          <a:bodyPr vert="horz" wrap="square" lIns="91440" tIns="45720" rIns="91440" bIns="45720" numCol="1" anchor="t" anchorCtr="0" compatLnSpc="1">
            <a:prstTxWarp prst="textNoShape">
              <a:avLst/>
            </a:prstTxWarp>
          </a:bodyPr>
          <a:lstStyle/>
          <a:p>
            <a:pPr lvl="0"/>
            <a:endParaRPr lang="en-US"/>
          </a:p>
        </p:txBody>
      </p:sp>
      <p:sp>
        <p:nvSpPr>
          <p:cNvPr id="3" name="Freeform: Shape 2">
            <a:extLst>
              <a:ext uri="{FF2B5EF4-FFF2-40B4-BE49-F238E27FC236}">
                <a16:creationId xmlns:a16="http://schemas.microsoft.com/office/drawing/2014/main" id="{9DBA7DE1-CAE3-E03A-22BA-C954720AD31F}"/>
              </a:ext>
            </a:extLst>
          </p:cNvPr>
          <p:cNvSpPr/>
          <p:nvPr userDrawn="1"/>
        </p:nvSpPr>
        <p:spPr>
          <a:xfrm>
            <a:off x="3421950" y="0"/>
            <a:ext cx="8224324" cy="6858000"/>
          </a:xfrm>
          <a:custGeom>
            <a:avLst/>
            <a:gdLst>
              <a:gd name="connsiteX0" fmla="*/ 0 w 8661400"/>
              <a:gd name="connsiteY0" fmla="*/ 0 h 6867054"/>
              <a:gd name="connsiteX1" fmla="*/ 8661400 w 8661400"/>
              <a:gd name="connsiteY1" fmla="*/ 0 h 6867054"/>
              <a:gd name="connsiteX2" fmla="*/ 8661400 w 8661400"/>
              <a:gd name="connsiteY2" fmla="*/ 6858000 h 6867054"/>
              <a:gd name="connsiteX3" fmla="*/ 8622163 w 8661400"/>
              <a:gd name="connsiteY3" fmla="*/ 6867054 h 6867054"/>
              <a:gd name="connsiteX4" fmla="*/ 7769468 w 8661400"/>
              <a:gd name="connsiteY4" fmla="*/ 6867054 h 6867054"/>
              <a:gd name="connsiteX5" fmla="*/ 7768924 w 8661400"/>
              <a:gd name="connsiteY5" fmla="*/ 6857740 h 6867054"/>
              <a:gd name="connsiteX6" fmla="*/ 3601250 w 8661400"/>
              <a:gd name="connsiteY6" fmla="*/ 3848100 h 6867054"/>
              <a:gd name="connsiteX7" fmla="*/ 0 w 8661400"/>
              <a:gd name="connsiteY7" fmla="*/ 0 h 6867054"/>
              <a:gd name="connsiteX0" fmla="*/ 8661400 w 8752840"/>
              <a:gd name="connsiteY0" fmla="*/ 0 h 6867054"/>
              <a:gd name="connsiteX1" fmla="*/ 8661400 w 8752840"/>
              <a:gd name="connsiteY1" fmla="*/ 6858000 h 6867054"/>
              <a:gd name="connsiteX2" fmla="*/ 8622163 w 8752840"/>
              <a:gd name="connsiteY2" fmla="*/ 6867054 h 6867054"/>
              <a:gd name="connsiteX3" fmla="*/ 7769468 w 8752840"/>
              <a:gd name="connsiteY3" fmla="*/ 6867054 h 6867054"/>
              <a:gd name="connsiteX4" fmla="*/ 7768924 w 8752840"/>
              <a:gd name="connsiteY4" fmla="*/ 6857740 h 6867054"/>
              <a:gd name="connsiteX5" fmla="*/ 3601250 w 8752840"/>
              <a:gd name="connsiteY5" fmla="*/ 3848100 h 6867054"/>
              <a:gd name="connsiteX6" fmla="*/ 0 w 8752840"/>
              <a:gd name="connsiteY6" fmla="*/ 0 h 6867054"/>
              <a:gd name="connsiteX7" fmla="*/ 8752840 w 8752840"/>
              <a:gd name="connsiteY7" fmla="*/ 91561 h 6867054"/>
              <a:gd name="connsiteX0" fmla="*/ 8661400 w 8661400"/>
              <a:gd name="connsiteY0" fmla="*/ 0 h 6867054"/>
              <a:gd name="connsiteX1" fmla="*/ 8661400 w 8661400"/>
              <a:gd name="connsiteY1" fmla="*/ 6858000 h 6867054"/>
              <a:gd name="connsiteX2" fmla="*/ 8622163 w 8661400"/>
              <a:gd name="connsiteY2" fmla="*/ 6867054 h 6867054"/>
              <a:gd name="connsiteX3" fmla="*/ 7769468 w 8661400"/>
              <a:gd name="connsiteY3" fmla="*/ 6867054 h 6867054"/>
              <a:gd name="connsiteX4" fmla="*/ 7768924 w 8661400"/>
              <a:gd name="connsiteY4" fmla="*/ 6857740 h 6867054"/>
              <a:gd name="connsiteX5" fmla="*/ 3601250 w 8661400"/>
              <a:gd name="connsiteY5" fmla="*/ 3848100 h 6867054"/>
              <a:gd name="connsiteX6" fmla="*/ 0 w 8661400"/>
              <a:gd name="connsiteY6" fmla="*/ 0 h 6867054"/>
              <a:gd name="connsiteX0" fmla="*/ 8661400 w 8661400"/>
              <a:gd name="connsiteY0" fmla="*/ 6858000 h 6867054"/>
              <a:gd name="connsiteX1" fmla="*/ 8622163 w 8661400"/>
              <a:gd name="connsiteY1" fmla="*/ 6867054 h 6867054"/>
              <a:gd name="connsiteX2" fmla="*/ 7769468 w 8661400"/>
              <a:gd name="connsiteY2" fmla="*/ 6867054 h 6867054"/>
              <a:gd name="connsiteX3" fmla="*/ 7768924 w 8661400"/>
              <a:gd name="connsiteY3" fmla="*/ 6857740 h 6867054"/>
              <a:gd name="connsiteX4" fmla="*/ 3601250 w 8661400"/>
              <a:gd name="connsiteY4" fmla="*/ 3848100 h 6867054"/>
              <a:gd name="connsiteX5" fmla="*/ 0 w 8661400"/>
              <a:gd name="connsiteY5" fmla="*/ 0 h 6867054"/>
              <a:gd name="connsiteX0" fmla="*/ 8661400 w 8661400"/>
              <a:gd name="connsiteY0" fmla="*/ 6858000 h 6867054"/>
              <a:gd name="connsiteX1" fmla="*/ 7769468 w 8661400"/>
              <a:gd name="connsiteY1" fmla="*/ 6867054 h 6867054"/>
              <a:gd name="connsiteX2" fmla="*/ 7768924 w 8661400"/>
              <a:gd name="connsiteY2" fmla="*/ 6857740 h 6867054"/>
              <a:gd name="connsiteX3" fmla="*/ 3601250 w 8661400"/>
              <a:gd name="connsiteY3" fmla="*/ 3848100 h 6867054"/>
              <a:gd name="connsiteX4" fmla="*/ 0 w 8661400"/>
              <a:gd name="connsiteY4" fmla="*/ 0 h 6867054"/>
              <a:gd name="connsiteX0" fmla="*/ 7769468 w 7769468"/>
              <a:gd name="connsiteY0" fmla="*/ 6867054 h 6867054"/>
              <a:gd name="connsiteX1" fmla="*/ 7768924 w 7769468"/>
              <a:gd name="connsiteY1" fmla="*/ 6857740 h 6867054"/>
              <a:gd name="connsiteX2" fmla="*/ 3601250 w 7769468"/>
              <a:gd name="connsiteY2" fmla="*/ 3848100 h 6867054"/>
              <a:gd name="connsiteX3" fmla="*/ 0 w 7769468"/>
              <a:gd name="connsiteY3" fmla="*/ 0 h 6867054"/>
            </a:gdLst>
            <a:ahLst/>
            <a:cxnLst>
              <a:cxn ang="0">
                <a:pos x="connsiteX0" y="connsiteY0"/>
              </a:cxn>
              <a:cxn ang="0">
                <a:pos x="connsiteX1" y="connsiteY1"/>
              </a:cxn>
              <a:cxn ang="0">
                <a:pos x="connsiteX2" y="connsiteY2"/>
              </a:cxn>
              <a:cxn ang="0">
                <a:pos x="connsiteX3" y="connsiteY3"/>
              </a:cxn>
            </a:cxnLst>
            <a:rect l="l" t="t" r="r" b="b"/>
            <a:pathLst>
              <a:path w="7769468" h="6867054">
                <a:moveTo>
                  <a:pt x="7769468" y="6867054"/>
                </a:moveTo>
                <a:cubicBezTo>
                  <a:pt x="7769287" y="6863949"/>
                  <a:pt x="7769105" y="6860845"/>
                  <a:pt x="7768924" y="6857740"/>
                </a:cubicBezTo>
                <a:cubicBezTo>
                  <a:pt x="7509602" y="4865030"/>
                  <a:pt x="3113171" y="6197997"/>
                  <a:pt x="3601250" y="3848100"/>
                </a:cubicBezTo>
                <a:cubicBezTo>
                  <a:pt x="4026215" y="1951567"/>
                  <a:pt x="179625" y="2518833"/>
                  <a:pt x="0" y="0"/>
                </a:cubicBezTo>
              </a:path>
            </a:pathLst>
          </a:custGeom>
          <a:noFill/>
          <a:ln w="12700">
            <a:solidFill>
              <a:schemeClr val="accent5"/>
            </a:solidFill>
          </a:ln>
        </p:spPr>
        <p:txBody>
          <a:bodyPr vert="horz" wrap="square" lIns="91440" tIns="45720" rIns="91440" bIns="45720" numCol="1" anchor="t" anchorCtr="0" compatLnSpc="1">
            <a:prstTxWarp prst="textNoShape">
              <a:avLst/>
            </a:prstTxWarp>
          </a:bodyPr>
          <a:lstStyle/>
          <a:p>
            <a:pPr lvl="0"/>
            <a:endParaRPr lang="en-US"/>
          </a:p>
        </p:txBody>
      </p:sp>
      <p:pic>
        <p:nvPicPr>
          <p:cNvPr id="8" name="Picture 7" descr="A person holding a transparent circle with a medical diagram&#10;&#10;Description automatically generated">
            <a:extLst>
              <a:ext uri="{FF2B5EF4-FFF2-40B4-BE49-F238E27FC236}">
                <a16:creationId xmlns:a16="http://schemas.microsoft.com/office/drawing/2014/main" id="{479BD2E2-8378-5349-FA1F-CC880DD572EB}"/>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t="3133" r="19092"/>
          <a:stretch/>
        </p:blipFill>
        <p:spPr>
          <a:xfrm>
            <a:off x="5477699" y="0"/>
            <a:ext cx="6714302" cy="6858000"/>
          </a:xfrm>
          <a:prstGeom prst="rect">
            <a:avLst/>
          </a:prstGeom>
        </p:spPr>
      </p:pic>
    </p:spTree>
    <p:extLst>
      <p:ext uri="{BB962C8B-B14F-4D97-AF65-F5344CB8AC3E}">
        <p14:creationId xmlns:p14="http://schemas.microsoft.com/office/powerpoint/2010/main" val="2109735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mpl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hasCustomPrompt="1"/>
          </p:nvPr>
        </p:nvSpPr>
        <p:spPr/>
        <p:txBody>
          <a:bodyPr/>
          <a:lstStyle>
            <a:lvl1pPr>
              <a:defRPr/>
            </a:lvl1pPr>
          </a:lstStyle>
          <a:p>
            <a:r>
              <a:rPr lang="en-US"/>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a:xfrm>
            <a:off x="457200" y="5845175"/>
            <a:ext cx="11277600" cy="365125"/>
          </a:xfrm>
          <a:prstGeom prst="rect">
            <a:avLst/>
          </a:prstGeom>
        </p:spPr>
        <p:txBody>
          <a:bodyPr/>
          <a:lstStyle/>
          <a:p>
            <a:r>
              <a:rPr lang="en-US"/>
              <a:t>Footer</a:t>
            </a:r>
          </a:p>
        </p:txBody>
      </p:sp>
    </p:spTree>
    <p:extLst>
      <p:ext uri="{BB962C8B-B14F-4D97-AF65-F5344CB8AC3E}">
        <p14:creationId xmlns:p14="http://schemas.microsoft.com/office/powerpoint/2010/main" val="4231048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hasCustomPrompt="1"/>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hasCustomPrompt="1"/>
          </p:nvPr>
        </p:nvSpPr>
        <p:spPr>
          <a:xfrm>
            <a:off x="457200" y="1219200"/>
            <a:ext cx="112776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a:xfrm>
            <a:off x="457200" y="5845175"/>
            <a:ext cx="11277600" cy="365125"/>
          </a:xfrm>
          <a:prstGeom prst="rect">
            <a:avLst/>
          </a:prstGeom>
        </p:spPr>
        <p:txBody>
          <a:bodyPr/>
          <a:lstStyle/>
          <a:p>
            <a:endParaRPr lang="en-US"/>
          </a:p>
        </p:txBody>
      </p:sp>
    </p:spTree>
    <p:extLst>
      <p:ext uri="{BB962C8B-B14F-4D97-AF65-F5344CB8AC3E}">
        <p14:creationId xmlns:p14="http://schemas.microsoft.com/office/powerpoint/2010/main" val="2378998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457200" y="807806"/>
            <a:ext cx="10332720" cy="251736"/>
          </a:xfrm>
        </p:spPr>
        <p:txBody>
          <a:bodyPr wrap="square">
            <a:spAutoFit/>
          </a:bodyPr>
          <a:lstStyle>
            <a:lvl1pPr marL="0" indent="0">
              <a:lnSpc>
                <a:spcPct val="90000"/>
              </a:lnSpc>
              <a:spcBef>
                <a:spcPts val="0"/>
              </a:spcBef>
              <a:buNone/>
              <a:defRPr sz="1800">
                <a:solidFill>
                  <a:schemeClr val="tx2">
                    <a:lumMod val="60000"/>
                    <a:lumOff val="40000"/>
                  </a:schemeClr>
                </a:solidFill>
              </a:defRPr>
            </a:lvl1pPr>
          </a:lstStyle>
          <a:p>
            <a:pPr lvl="0"/>
            <a:r>
              <a:rPr lang="en-US"/>
              <a:t>Subtitle</a:t>
            </a:r>
          </a:p>
        </p:txBody>
      </p:sp>
      <p:sp>
        <p:nvSpPr>
          <p:cNvPr id="3" name="Title 2">
            <a:extLst>
              <a:ext uri="{FF2B5EF4-FFF2-40B4-BE49-F238E27FC236}">
                <a16:creationId xmlns:a16="http://schemas.microsoft.com/office/drawing/2014/main" id="{21EDB668-014F-DC42-0E44-92EDCA1BCEA6}"/>
              </a:ext>
            </a:extLst>
          </p:cNvPr>
          <p:cNvSpPr>
            <a:spLocks noGrp="1"/>
          </p:cNvSpPr>
          <p:nvPr>
            <p:ph type="title" hasCustomPrompt="1"/>
          </p:nvPr>
        </p:nvSpPr>
        <p:spPr>
          <a:xfrm>
            <a:off x="457200" y="266699"/>
            <a:ext cx="10332720" cy="484632"/>
          </a:xfrm>
        </p:spPr>
        <p:txBody>
          <a:bodyPr/>
          <a:lstStyle>
            <a:lvl1pPr>
              <a:lnSpc>
                <a:spcPct val="100000"/>
              </a:lnSpc>
              <a:defRPr/>
            </a:lvl1pPr>
          </a:lstStyle>
          <a:p>
            <a:r>
              <a:rPr lang="en-US"/>
              <a:t>Click to edit master title style</a:t>
            </a:r>
          </a:p>
        </p:txBody>
      </p:sp>
      <p:sp>
        <p:nvSpPr>
          <p:cNvPr id="8" name="Footer Placeholder 2">
            <a:extLst>
              <a:ext uri="{FF2B5EF4-FFF2-40B4-BE49-F238E27FC236}">
                <a16:creationId xmlns:a16="http://schemas.microsoft.com/office/drawing/2014/main" id="{39179876-CADD-5DD2-82F7-F20ADF21C0F6}"/>
              </a:ext>
            </a:extLst>
          </p:cNvPr>
          <p:cNvSpPr>
            <a:spLocks noGrp="1"/>
          </p:cNvSpPr>
          <p:nvPr>
            <p:ph type="ftr" sz="quarter" idx="12"/>
          </p:nvPr>
        </p:nvSpPr>
        <p:spPr>
          <a:xfrm>
            <a:off x="457200" y="5845175"/>
            <a:ext cx="11277600" cy="365125"/>
          </a:xfrm>
          <a:prstGeom prst="rect">
            <a:avLst/>
          </a:prstGeom>
        </p:spPr>
        <p:txBody>
          <a:bodyPr/>
          <a:lstStyle/>
          <a:p>
            <a:endParaRPr lang="en-US"/>
          </a:p>
        </p:txBody>
      </p:sp>
    </p:spTree>
    <p:extLst>
      <p:ext uri="{BB962C8B-B14F-4D97-AF65-F5344CB8AC3E}">
        <p14:creationId xmlns:p14="http://schemas.microsoft.com/office/powerpoint/2010/main" val="1858903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15F2ADBA-C1F6-63FC-24EC-3605768672DA}"/>
              </a:ext>
            </a:extLst>
          </p:cNvPr>
          <p:cNvSpPr>
            <a:spLocks noGrp="1"/>
          </p:cNvSpPr>
          <p:nvPr>
            <p:ph type="body" sz="quarter" idx="11" hasCustomPrompt="1"/>
          </p:nvPr>
        </p:nvSpPr>
        <p:spPr>
          <a:xfrm>
            <a:off x="457200" y="807806"/>
            <a:ext cx="10332720" cy="251736"/>
          </a:xfrm>
        </p:spPr>
        <p:txBody>
          <a:bodyPr wrap="square">
            <a:spAutoFit/>
          </a:bodyPr>
          <a:lstStyle>
            <a:lvl1pPr marL="0" indent="0">
              <a:lnSpc>
                <a:spcPct val="90000"/>
              </a:lnSpc>
              <a:spcBef>
                <a:spcPts val="0"/>
              </a:spcBef>
              <a:buNone/>
              <a:defRPr sz="1800">
                <a:solidFill>
                  <a:schemeClr val="tx2">
                    <a:lumMod val="60000"/>
                    <a:lumOff val="40000"/>
                  </a:schemeClr>
                </a:solidFill>
              </a:defRPr>
            </a:lvl1pPr>
          </a:lstStyle>
          <a:p>
            <a:pPr lvl="0"/>
            <a:r>
              <a:rPr lang="en-US"/>
              <a:t>Subtitle</a:t>
            </a:r>
          </a:p>
        </p:txBody>
      </p:sp>
      <p:sp>
        <p:nvSpPr>
          <p:cNvPr id="4" name="Title 2">
            <a:extLst>
              <a:ext uri="{FF2B5EF4-FFF2-40B4-BE49-F238E27FC236}">
                <a16:creationId xmlns:a16="http://schemas.microsoft.com/office/drawing/2014/main" id="{4CEDAD37-A5EE-4F4F-4047-AD2C9370D30D}"/>
              </a:ext>
            </a:extLst>
          </p:cNvPr>
          <p:cNvSpPr>
            <a:spLocks noGrp="1"/>
          </p:cNvSpPr>
          <p:nvPr>
            <p:ph type="title" hasCustomPrompt="1"/>
          </p:nvPr>
        </p:nvSpPr>
        <p:spPr>
          <a:xfrm>
            <a:off x="457200" y="266699"/>
            <a:ext cx="10332720" cy="484632"/>
          </a:xfrm>
        </p:spPr>
        <p:txBody>
          <a:bodyPr/>
          <a:lstStyle>
            <a:lvl1pPr>
              <a:lnSpc>
                <a:spcPct val="100000"/>
              </a:lnSpc>
              <a:defRPr/>
            </a:lvl1pPr>
          </a:lstStyle>
          <a:p>
            <a:r>
              <a:rPr lang="en-US"/>
              <a:t>Click to edit master title style</a:t>
            </a:r>
          </a:p>
        </p:txBody>
      </p:sp>
      <p:sp>
        <p:nvSpPr>
          <p:cNvPr id="5" name="Content Placeholder 3">
            <a:extLst>
              <a:ext uri="{FF2B5EF4-FFF2-40B4-BE49-F238E27FC236}">
                <a16:creationId xmlns:a16="http://schemas.microsoft.com/office/drawing/2014/main" id="{36F2D183-83F2-FE00-96CB-E0C2471E9CEC}"/>
              </a:ext>
            </a:extLst>
          </p:cNvPr>
          <p:cNvSpPr>
            <a:spLocks noGrp="1"/>
          </p:cNvSpPr>
          <p:nvPr>
            <p:ph sz="quarter" idx="10" hasCustomPrompt="1"/>
          </p:nvPr>
        </p:nvSpPr>
        <p:spPr>
          <a:xfrm>
            <a:off x="457200" y="1219200"/>
            <a:ext cx="112776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2">
            <a:extLst>
              <a:ext uri="{FF2B5EF4-FFF2-40B4-BE49-F238E27FC236}">
                <a16:creationId xmlns:a16="http://schemas.microsoft.com/office/drawing/2014/main" id="{46BEC8B0-EF88-4EC4-5822-5E57E8F19219}"/>
              </a:ext>
            </a:extLst>
          </p:cNvPr>
          <p:cNvSpPr>
            <a:spLocks noGrp="1"/>
          </p:cNvSpPr>
          <p:nvPr>
            <p:ph type="ftr" sz="quarter" idx="12"/>
          </p:nvPr>
        </p:nvSpPr>
        <p:spPr>
          <a:xfrm>
            <a:off x="457200" y="5845175"/>
            <a:ext cx="11277600" cy="365125"/>
          </a:xfrm>
          <a:prstGeom prst="rect">
            <a:avLst/>
          </a:prstGeom>
        </p:spPr>
        <p:txBody>
          <a:bodyPr/>
          <a:lstStyle/>
          <a:p>
            <a:endParaRPr lang="en-US"/>
          </a:p>
        </p:txBody>
      </p:sp>
    </p:spTree>
    <p:extLst>
      <p:ext uri="{BB962C8B-B14F-4D97-AF65-F5344CB8AC3E}">
        <p14:creationId xmlns:p14="http://schemas.microsoft.com/office/powerpoint/2010/main" val="2882567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3" name="Picture 2" descr="A couple of men in white coats walking in a building&#10;&#10;Description automatically generated">
            <a:extLst>
              <a:ext uri="{FF2B5EF4-FFF2-40B4-BE49-F238E27FC236}">
                <a16:creationId xmlns:a16="http://schemas.microsoft.com/office/drawing/2014/main" id="{4097BF4C-0057-D6F8-A3B3-CC63009B83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641"/>
          <a:stretch/>
        </p:blipFill>
        <p:spPr>
          <a:xfrm>
            <a:off x="0" y="3937889"/>
            <a:ext cx="12192000" cy="2926086"/>
          </a:xfrm>
          <a:prstGeom prst="rect">
            <a:avLst/>
          </a:prstGeom>
        </p:spPr>
      </p:pic>
      <p:pic>
        <p:nvPicPr>
          <p:cNvPr id="4" name="Picture 3">
            <a:extLst>
              <a:ext uri="{FF2B5EF4-FFF2-40B4-BE49-F238E27FC236}">
                <a16:creationId xmlns:a16="http://schemas.microsoft.com/office/drawing/2014/main" id="{A9EE70C7-03F1-8713-7921-41067DC36575}"/>
              </a:ext>
            </a:extLst>
          </p:cNvPr>
          <p:cNvPicPr>
            <a:picLocks noChangeAspect="1"/>
          </p:cNvPicPr>
          <p:nvPr userDrawn="1"/>
        </p:nvPicPr>
        <p:blipFill>
          <a:blip r:embed="rId3"/>
          <a:stretch>
            <a:fillRect/>
          </a:stretch>
        </p:blipFill>
        <p:spPr>
          <a:xfrm>
            <a:off x="5040" y="3937889"/>
            <a:ext cx="12186960" cy="2926334"/>
          </a:xfrm>
          <a:prstGeom prst="rect">
            <a:avLst/>
          </a:prstGeom>
        </p:spPr>
      </p:pic>
      <p:pic>
        <p:nvPicPr>
          <p:cNvPr id="5" name="Picture 4">
            <a:extLst>
              <a:ext uri="{FF2B5EF4-FFF2-40B4-BE49-F238E27FC236}">
                <a16:creationId xmlns:a16="http://schemas.microsoft.com/office/drawing/2014/main" id="{3560B1C7-A9D2-9647-98BD-B24C47719FE5}"/>
              </a:ext>
            </a:extLst>
          </p:cNvPr>
          <p:cNvPicPr>
            <a:picLocks noChangeAspect="1"/>
          </p:cNvPicPr>
          <p:nvPr userDrawn="1"/>
        </p:nvPicPr>
        <p:blipFill>
          <a:blip r:embed="rId4"/>
          <a:stretch>
            <a:fillRect/>
          </a:stretch>
        </p:blipFill>
        <p:spPr>
          <a:xfrm>
            <a:off x="3044687" y="4617528"/>
            <a:ext cx="6102625" cy="1566808"/>
          </a:xfrm>
          <a:prstGeom prst="rect">
            <a:avLst/>
          </a:prstGeom>
        </p:spPr>
      </p:pic>
      <p:pic>
        <p:nvPicPr>
          <p:cNvPr id="6" name="Picture 5">
            <a:extLst>
              <a:ext uri="{FF2B5EF4-FFF2-40B4-BE49-F238E27FC236}">
                <a16:creationId xmlns:a16="http://schemas.microsoft.com/office/drawing/2014/main" id="{A39E2E53-D858-97C6-892E-1E318004C6C9}"/>
              </a:ext>
            </a:extLst>
          </p:cNvPr>
          <p:cNvPicPr>
            <a:picLocks noChangeAspect="1"/>
          </p:cNvPicPr>
          <p:nvPr userDrawn="1"/>
        </p:nvPicPr>
        <p:blipFill>
          <a:blip r:embed="rId5"/>
          <a:stretch>
            <a:fillRect/>
          </a:stretch>
        </p:blipFill>
        <p:spPr>
          <a:xfrm>
            <a:off x="0" y="0"/>
            <a:ext cx="11595597" cy="4017612"/>
          </a:xfrm>
          <a:prstGeom prst="rect">
            <a:avLst/>
          </a:prstGeom>
        </p:spPr>
      </p:pic>
      <p:sp>
        <p:nvSpPr>
          <p:cNvPr id="2" name="Title 2">
            <a:extLst>
              <a:ext uri="{FF2B5EF4-FFF2-40B4-BE49-F238E27FC236}">
                <a16:creationId xmlns:a16="http://schemas.microsoft.com/office/drawing/2014/main" id="{2DCF77C7-B06D-10E6-5818-29E6AD27B31F}"/>
              </a:ext>
            </a:extLst>
          </p:cNvPr>
          <p:cNvSpPr>
            <a:spLocks noGrp="1"/>
          </p:cNvSpPr>
          <p:nvPr>
            <p:ph type="title" hasCustomPrompt="1"/>
          </p:nvPr>
        </p:nvSpPr>
        <p:spPr>
          <a:xfrm>
            <a:off x="457200" y="266699"/>
            <a:ext cx="10332720" cy="484632"/>
          </a:xfrm>
        </p:spPr>
        <p:txBody>
          <a:bodyPr/>
          <a:lstStyle>
            <a:lvl1pPr>
              <a:lnSpc>
                <a:spcPct val="100000"/>
              </a:lnSpc>
              <a:defRPr/>
            </a:lvl1pPr>
          </a:lstStyle>
          <a:p>
            <a:r>
              <a:rPr lang="en-US" dirty="0"/>
              <a:t>Click to edit master title style</a:t>
            </a:r>
          </a:p>
        </p:txBody>
      </p:sp>
      <p:grpSp>
        <p:nvGrpSpPr>
          <p:cNvPr id="8" name="Group 7">
            <a:extLst>
              <a:ext uri="{FF2B5EF4-FFF2-40B4-BE49-F238E27FC236}">
                <a16:creationId xmlns:a16="http://schemas.microsoft.com/office/drawing/2014/main" id="{D7744494-CC2D-A464-1B0F-0D5971FAE394}"/>
              </a:ext>
            </a:extLst>
          </p:cNvPr>
          <p:cNvGrpSpPr>
            <a:grpSpLocks noChangeAspect="1"/>
          </p:cNvGrpSpPr>
          <p:nvPr userDrawn="1"/>
        </p:nvGrpSpPr>
        <p:grpSpPr>
          <a:xfrm>
            <a:off x="11059042" y="294820"/>
            <a:ext cx="675758" cy="685800"/>
            <a:chOff x="1100634" y="3229022"/>
            <a:chExt cx="1544668" cy="1567623"/>
          </a:xfrm>
        </p:grpSpPr>
        <p:sp>
          <p:nvSpPr>
            <p:cNvPr id="9" name="Freeform: Shape 8">
              <a:extLst>
                <a:ext uri="{FF2B5EF4-FFF2-40B4-BE49-F238E27FC236}">
                  <a16:creationId xmlns:a16="http://schemas.microsoft.com/office/drawing/2014/main" id="{016562CB-EB13-FE4B-0C6C-197C9613CF55}"/>
                </a:ext>
              </a:extLst>
            </p:cNvPr>
            <p:cNvSpPr/>
            <p:nvPr/>
          </p:nvSpPr>
          <p:spPr>
            <a:xfrm>
              <a:off x="1267817" y="3475715"/>
              <a:ext cx="224698" cy="224585"/>
            </a:xfrm>
            <a:custGeom>
              <a:avLst/>
              <a:gdLst>
                <a:gd name="connsiteX0" fmla="*/ 90277 w 224698"/>
                <a:gd name="connsiteY0" fmla="*/ 2100 h 224585"/>
                <a:gd name="connsiteX1" fmla="*/ 222579 w 224698"/>
                <a:gd name="connsiteY1" fmla="*/ 134307 h 224585"/>
                <a:gd name="connsiteX2" fmla="*/ 134282 w 224698"/>
                <a:gd name="connsiteY2" fmla="*/ 222508 h 224585"/>
                <a:gd name="connsiteX3" fmla="*/ 2075 w 224698"/>
                <a:gd name="connsiteY3" fmla="*/ 90396 h 224585"/>
                <a:gd name="connsiteX4" fmla="*/ 90277 w 224698"/>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98" h="224585">
                  <a:moveTo>
                    <a:pt x="90277" y="2100"/>
                  </a:moveTo>
                  <a:cubicBezTo>
                    <a:pt x="169430" y="-12950"/>
                    <a:pt x="237724" y="55154"/>
                    <a:pt x="222579" y="134307"/>
                  </a:cubicBezTo>
                  <a:cubicBezTo>
                    <a:pt x="214197" y="178503"/>
                    <a:pt x="178478" y="214126"/>
                    <a:pt x="134282" y="222508"/>
                  </a:cubicBezTo>
                  <a:cubicBezTo>
                    <a:pt x="55225" y="237462"/>
                    <a:pt x="-12879" y="169454"/>
                    <a:pt x="2075" y="90396"/>
                  </a:cubicBezTo>
                  <a:cubicBezTo>
                    <a:pt x="10457" y="46200"/>
                    <a:pt x="46081" y="10577"/>
                    <a:pt x="90277" y="2195"/>
                  </a:cubicBezTo>
                </a:path>
              </a:pathLst>
            </a:custGeom>
            <a:solidFill>
              <a:srgbClr val="4A6EB5"/>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DA0E7E8-CF11-BABF-A82E-FC063BFE9CB3}"/>
                </a:ext>
              </a:extLst>
            </p:cNvPr>
            <p:cNvSpPr/>
            <p:nvPr/>
          </p:nvSpPr>
          <p:spPr>
            <a:xfrm>
              <a:off x="2229078" y="4343919"/>
              <a:ext cx="224605" cy="224585"/>
            </a:xfrm>
            <a:custGeom>
              <a:avLst/>
              <a:gdLst>
                <a:gd name="connsiteX0" fmla="*/ 90184 w 224605"/>
                <a:gd name="connsiteY0" fmla="*/ 2100 h 224585"/>
                <a:gd name="connsiteX1" fmla="*/ 222486 w 224605"/>
                <a:gd name="connsiteY1" fmla="*/ 134307 h 224585"/>
                <a:gd name="connsiteX2" fmla="*/ 134189 w 224605"/>
                <a:gd name="connsiteY2" fmla="*/ 222508 h 224585"/>
                <a:gd name="connsiteX3" fmla="*/ 2078 w 224605"/>
                <a:gd name="connsiteY3" fmla="*/ 90396 h 224585"/>
                <a:gd name="connsiteX4" fmla="*/ 90184 w 224605"/>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05" h="224585">
                  <a:moveTo>
                    <a:pt x="90184" y="2100"/>
                  </a:moveTo>
                  <a:cubicBezTo>
                    <a:pt x="169337" y="-12950"/>
                    <a:pt x="237631" y="55154"/>
                    <a:pt x="222486" y="134307"/>
                  </a:cubicBezTo>
                  <a:cubicBezTo>
                    <a:pt x="214104" y="178503"/>
                    <a:pt x="178385" y="214126"/>
                    <a:pt x="134189" y="222508"/>
                  </a:cubicBezTo>
                  <a:cubicBezTo>
                    <a:pt x="55132" y="237462"/>
                    <a:pt x="-12877" y="169454"/>
                    <a:pt x="2078" y="90396"/>
                  </a:cubicBezTo>
                  <a:cubicBezTo>
                    <a:pt x="10364" y="46200"/>
                    <a:pt x="45988" y="10577"/>
                    <a:pt x="90184" y="2195"/>
                  </a:cubicBezTo>
                </a:path>
              </a:pathLst>
            </a:custGeom>
            <a:solidFill>
              <a:srgbClr val="4A6EB5"/>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17584AD-19E7-F6B4-CF92-B3DE9DC2D450}"/>
                </a:ext>
              </a:extLst>
            </p:cNvPr>
            <p:cNvSpPr/>
            <p:nvPr/>
          </p:nvSpPr>
          <p:spPr>
            <a:xfrm>
              <a:off x="2167070" y="3401325"/>
              <a:ext cx="224607" cy="224585"/>
            </a:xfrm>
            <a:custGeom>
              <a:avLst/>
              <a:gdLst>
                <a:gd name="connsiteX0" fmla="*/ 90184 w 224607"/>
                <a:gd name="connsiteY0" fmla="*/ 2100 h 224585"/>
                <a:gd name="connsiteX1" fmla="*/ 222486 w 224607"/>
                <a:gd name="connsiteY1" fmla="*/ 134307 h 224585"/>
                <a:gd name="connsiteX2" fmla="*/ 134189 w 224607"/>
                <a:gd name="connsiteY2" fmla="*/ 222508 h 224585"/>
                <a:gd name="connsiteX3" fmla="*/ 2078 w 224607"/>
                <a:gd name="connsiteY3" fmla="*/ 90396 h 224585"/>
                <a:gd name="connsiteX4" fmla="*/ 90184 w 224607"/>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07" h="224585">
                  <a:moveTo>
                    <a:pt x="90184" y="2100"/>
                  </a:moveTo>
                  <a:cubicBezTo>
                    <a:pt x="169432" y="-12950"/>
                    <a:pt x="237631" y="55154"/>
                    <a:pt x="222486" y="134307"/>
                  </a:cubicBezTo>
                  <a:cubicBezTo>
                    <a:pt x="214104" y="178503"/>
                    <a:pt x="178385" y="214126"/>
                    <a:pt x="134189" y="222508"/>
                  </a:cubicBezTo>
                  <a:cubicBezTo>
                    <a:pt x="55132" y="237462"/>
                    <a:pt x="-12877" y="169454"/>
                    <a:pt x="2078" y="90396"/>
                  </a:cubicBezTo>
                  <a:cubicBezTo>
                    <a:pt x="10364" y="46200"/>
                    <a:pt x="45988" y="10577"/>
                    <a:pt x="90184" y="2195"/>
                  </a:cubicBezTo>
                </a:path>
              </a:pathLst>
            </a:custGeom>
            <a:solidFill>
              <a:srgbClr val="50B768"/>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17FF17D7-3ADA-9923-5F09-B59742E2C785}"/>
                </a:ext>
              </a:extLst>
            </p:cNvPr>
            <p:cNvSpPr/>
            <p:nvPr/>
          </p:nvSpPr>
          <p:spPr>
            <a:xfrm>
              <a:off x="1366973" y="4418404"/>
              <a:ext cx="224698" cy="224585"/>
            </a:xfrm>
            <a:custGeom>
              <a:avLst/>
              <a:gdLst>
                <a:gd name="connsiteX0" fmla="*/ 90277 w 224698"/>
                <a:gd name="connsiteY0" fmla="*/ 2100 h 224585"/>
                <a:gd name="connsiteX1" fmla="*/ 222579 w 224698"/>
                <a:gd name="connsiteY1" fmla="*/ 134307 h 224585"/>
                <a:gd name="connsiteX2" fmla="*/ 134282 w 224698"/>
                <a:gd name="connsiteY2" fmla="*/ 222508 h 224585"/>
                <a:gd name="connsiteX3" fmla="*/ 2075 w 224698"/>
                <a:gd name="connsiteY3" fmla="*/ 90396 h 224585"/>
                <a:gd name="connsiteX4" fmla="*/ 90277 w 224698"/>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98" h="224585">
                  <a:moveTo>
                    <a:pt x="90277" y="2100"/>
                  </a:moveTo>
                  <a:cubicBezTo>
                    <a:pt x="169430" y="-12950"/>
                    <a:pt x="237724" y="55154"/>
                    <a:pt x="222579" y="134307"/>
                  </a:cubicBezTo>
                  <a:cubicBezTo>
                    <a:pt x="214197" y="178503"/>
                    <a:pt x="178478" y="214126"/>
                    <a:pt x="134282" y="222508"/>
                  </a:cubicBezTo>
                  <a:cubicBezTo>
                    <a:pt x="55225" y="237462"/>
                    <a:pt x="-12879" y="169454"/>
                    <a:pt x="2075" y="90396"/>
                  </a:cubicBezTo>
                  <a:cubicBezTo>
                    <a:pt x="10457" y="46200"/>
                    <a:pt x="46081" y="10577"/>
                    <a:pt x="90277" y="2195"/>
                  </a:cubicBezTo>
                </a:path>
              </a:pathLst>
            </a:custGeom>
            <a:solidFill>
              <a:srgbClr val="50B768"/>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35CB16D-38D3-233B-56BD-78F5F04C28BF}"/>
                </a:ext>
              </a:extLst>
            </p:cNvPr>
            <p:cNvSpPr/>
            <p:nvPr/>
          </p:nvSpPr>
          <p:spPr>
            <a:xfrm>
              <a:off x="1713853" y="3229022"/>
              <a:ext cx="870585" cy="793813"/>
            </a:xfrm>
            <a:custGeom>
              <a:avLst/>
              <a:gdLst>
                <a:gd name="connsiteX0" fmla="*/ 0 w 870585"/>
                <a:gd name="connsiteY0" fmla="*/ 513112 h 793813"/>
                <a:gd name="connsiteX1" fmla="*/ 870585 w 870585"/>
                <a:gd name="connsiteY1" fmla="*/ 793814 h 793813"/>
                <a:gd name="connsiteX2" fmla="*/ 272796 w 870585"/>
                <a:gd name="connsiteY2" fmla="*/ 396907 h 793813"/>
                <a:gd name="connsiteX3" fmla="*/ 401193 w 870585"/>
                <a:gd name="connsiteY3" fmla="*/ 0 h 793813"/>
                <a:gd name="connsiteX4" fmla="*/ 0 w 870585"/>
                <a:gd name="connsiteY4" fmla="*/ 513207 h 79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85" h="793813">
                  <a:moveTo>
                    <a:pt x="0" y="513112"/>
                  </a:moveTo>
                  <a:cubicBezTo>
                    <a:pt x="0" y="513112"/>
                    <a:pt x="507492" y="428911"/>
                    <a:pt x="870585" y="793814"/>
                  </a:cubicBezTo>
                  <a:cubicBezTo>
                    <a:pt x="698087" y="503111"/>
                    <a:pt x="427292" y="406908"/>
                    <a:pt x="272796" y="396907"/>
                  </a:cubicBezTo>
                  <a:cubicBezTo>
                    <a:pt x="326993" y="296704"/>
                    <a:pt x="381191" y="226505"/>
                    <a:pt x="401193" y="0"/>
                  </a:cubicBezTo>
                  <a:cubicBezTo>
                    <a:pt x="320993" y="182404"/>
                    <a:pt x="224695" y="354806"/>
                    <a:pt x="0" y="513207"/>
                  </a:cubicBezTo>
                </a:path>
              </a:pathLst>
            </a:custGeom>
            <a:solidFill>
              <a:srgbClr val="50B768"/>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D19609B-EDA2-57A0-3368-F191F9B25C13}"/>
                </a:ext>
              </a:extLst>
            </p:cNvPr>
            <p:cNvSpPr/>
            <p:nvPr/>
          </p:nvSpPr>
          <p:spPr>
            <a:xfrm>
              <a:off x="1156450" y="4002737"/>
              <a:ext cx="870585" cy="793908"/>
            </a:xfrm>
            <a:custGeom>
              <a:avLst/>
              <a:gdLst>
                <a:gd name="connsiteX0" fmla="*/ 870585 w 870585"/>
                <a:gd name="connsiteY0" fmla="*/ 280702 h 793908"/>
                <a:gd name="connsiteX1" fmla="*/ 0 w 870585"/>
                <a:gd name="connsiteY1" fmla="*/ 0 h 793908"/>
                <a:gd name="connsiteX2" fmla="*/ 597789 w 870585"/>
                <a:gd name="connsiteY2" fmla="*/ 397002 h 793908"/>
                <a:gd name="connsiteX3" fmla="*/ 469392 w 870585"/>
                <a:gd name="connsiteY3" fmla="*/ 793909 h 793908"/>
                <a:gd name="connsiteX4" fmla="*/ 870585 w 870585"/>
                <a:gd name="connsiteY4" fmla="*/ 280702 h 79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85" h="793908">
                  <a:moveTo>
                    <a:pt x="870585" y="280702"/>
                  </a:moveTo>
                  <a:cubicBezTo>
                    <a:pt x="870585" y="280702"/>
                    <a:pt x="363093" y="364903"/>
                    <a:pt x="0" y="0"/>
                  </a:cubicBezTo>
                  <a:cubicBezTo>
                    <a:pt x="172498" y="290703"/>
                    <a:pt x="443294" y="386906"/>
                    <a:pt x="597789" y="397002"/>
                  </a:cubicBezTo>
                  <a:cubicBezTo>
                    <a:pt x="543592" y="497205"/>
                    <a:pt x="489395" y="567404"/>
                    <a:pt x="469392" y="793909"/>
                  </a:cubicBezTo>
                  <a:cubicBezTo>
                    <a:pt x="549593" y="611505"/>
                    <a:pt x="645890" y="439103"/>
                    <a:pt x="870585" y="280702"/>
                  </a:cubicBezTo>
                </a:path>
              </a:pathLst>
            </a:custGeom>
            <a:solidFill>
              <a:srgbClr val="50B768"/>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4488B69-7DF5-24EB-F5E2-59AA3B393672}"/>
                </a:ext>
              </a:extLst>
            </p:cNvPr>
            <p:cNvSpPr/>
            <p:nvPr/>
          </p:nvSpPr>
          <p:spPr>
            <a:xfrm>
              <a:off x="1851394" y="3897391"/>
              <a:ext cx="793908" cy="870585"/>
            </a:xfrm>
            <a:custGeom>
              <a:avLst/>
              <a:gdLst>
                <a:gd name="connsiteX0" fmla="*/ 280702 w 793908"/>
                <a:gd name="connsiteY0" fmla="*/ 0 h 870585"/>
                <a:gd name="connsiteX1" fmla="*/ 0 w 793908"/>
                <a:gd name="connsiteY1" fmla="*/ 870585 h 870585"/>
                <a:gd name="connsiteX2" fmla="*/ 397002 w 793908"/>
                <a:gd name="connsiteY2" fmla="*/ 272891 h 870585"/>
                <a:gd name="connsiteX3" fmla="*/ 793909 w 793908"/>
                <a:gd name="connsiteY3" fmla="*/ 401288 h 870585"/>
                <a:gd name="connsiteX4" fmla="*/ 280702 w 793908"/>
                <a:gd name="connsiteY4" fmla="*/ 95 h 87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908" h="870585">
                  <a:moveTo>
                    <a:pt x="280702" y="0"/>
                  </a:moveTo>
                  <a:cubicBezTo>
                    <a:pt x="280702" y="0"/>
                    <a:pt x="364903" y="507492"/>
                    <a:pt x="0" y="870585"/>
                  </a:cubicBezTo>
                  <a:cubicBezTo>
                    <a:pt x="290703" y="698087"/>
                    <a:pt x="386906" y="427292"/>
                    <a:pt x="397002" y="272891"/>
                  </a:cubicBezTo>
                  <a:cubicBezTo>
                    <a:pt x="497205" y="327088"/>
                    <a:pt x="567404" y="381190"/>
                    <a:pt x="793909" y="401288"/>
                  </a:cubicBezTo>
                  <a:cubicBezTo>
                    <a:pt x="611505" y="320992"/>
                    <a:pt x="439103" y="224790"/>
                    <a:pt x="280702" y="95"/>
                  </a:cubicBezTo>
                </a:path>
              </a:pathLst>
            </a:custGeom>
            <a:solidFill>
              <a:srgbClr val="4A6EB5"/>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D5423B6-F8BA-8F1B-399B-EC0523EE0459}"/>
                </a:ext>
              </a:extLst>
            </p:cNvPr>
            <p:cNvSpPr/>
            <p:nvPr/>
          </p:nvSpPr>
          <p:spPr>
            <a:xfrm>
              <a:off x="1100634" y="3271027"/>
              <a:ext cx="793908" cy="870584"/>
            </a:xfrm>
            <a:custGeom>
              <a:avLst/>
              <a:gdLst>
                <a:gd name="connsiteX0" fmla="*/ 513207 w 793908"/>
                <a:gd name="connsiteY0" fmla="*/ 870585 h 870584"/>
                <a:gd name="connsiteX1" fmla="*/ 793909 w 793908"/>
                <a:gd name="connsiteY1" fmla="*/ 0 h 870584"/>
                <a:gd name="connsiteX2" fmla="*/ 396907 w 793908"/>
                <a:gd name="connsiteY2" fmla="*/ 597789 h 870584"/>
                <a:gd name="connsiteX3" fmla="*/ 0 w 793908"/>
                <a:gd name="connsiteY3" fmla="*/ 469392 h 870584"/>
                <a:gd name="connsiteX4" fmla="*/ 513207 w 793908"/>
                <a:gd name="connsiteY4" fmla="*/ 870585 h 87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908" h="870584">
                  <a:moveTo>
                    <a:pt x="513207" y="870585"/>
                  </a:moveTo>
                  <a:cubicBezTo>
                    <a:pt x="513207" y="870585"/>
                    <a:pt x="429006" y="363093"/>
                    <a:pt x="793909" y="0"/>
                  </a:cubicBezTo>
                  <a:cubicBezTo>
                    <a:pt x="503206" y="172498"/>
                    <a:pt x="407003" y="443294"/>
                    <a:pt x="396907" y="597789"/>
                  </a:cubicBezTo>
                  <a:cubicBezTo>
                    <a:pt x="296704" y="543592"/>
                    <a:pt x="226505" y="489490"/>
                    <a:pt x="0" y="469392"/>
                  </a:cubicBezTo>
                  <a:cubicBezTo>
                    <a:pt x="182404" y="549593"/>
                    <a:pt x="354806" y="645890"/>
                    <a:pt x="513207" y="870585"/>
                  </a:cubicBezTo>
                </a:path>
              </a:pathLst>
            </a:custGeom>
            <a:solidFill>
              <a:srgbClr val="4A6EB5"/>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544723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DCF77C7-B06D-10E6-5818-29E6AD27B31F}"/>
              </a:ext>
            </a:extLst>
          </p:cNvPr>
          <p:cNvSpPr>
            <a:spLocks noGrp="1"/>
          </p:cNvSpPr>
          <p:nvPr>
            <p:ph type="title" hasCustomPrompt="1"/>
          </p:nvPr>
        </p:nvSpPr>
        <p:spPr>
          <a:xfrm>
            <a:off x="457200" y="266699"/>
            <a:ext cx="10332720" cy="484632"/>
          </a:xfrm>
        </p:spPr>
        <p:txBody>
          <a:bodyPr/>
          <a:lstStyle>
            <a:lvl1pPr>
              <a:lnSpc>
                <a:spcPct val="100000"/>
              </a:lnSpc>
              <a:defRPr/>
            </a:lvl1pPr>
          </a:lstStyle>
          <a:p>
            <a:r>
              <a:rPr lang="en-US"/>
              <a:t>Click to edit master title style</a:t>
            </a:r>
          </a:p>
        </p:txBody>
      </p:sp>
      <p:grpSp>
        <p:nvGrpSpPr>
          <p:cNvPr id="8" name="Group 7">
            <a:extLst>
              <a:ext uri="{FF2B5EF4-FFF2-40B4-BE49-F238E27FC236}">
                <a16:creationId xmlns:a16="http://schemas.microsoft.com/office/drawing/2014/main" id="{D7744494-CC2D-A464-1B0F-0D5971FAE394}"/>
              </a:ext>
            </a:extLst>
          </p:cNvPr>
          <p:cNvGrpSpPr>
            <a:grpSpLocks noChangeAspect="1"/>
          </p:cNvGrpSpPr>
          <p:nvPr userDrawn="1"/>
        </p:nvGrpSpPr>
        <p:grpSpPr>
          <a:xfrm>
            <a:off x="11059042" y="294820"/>
            <a:ext cx="675758" cy="685800"/>
            <a:chOff x="1100634" y="3229022"/>
            <a:chExt cx="1544668" cy="1567623"/>
          </a:xfrm>
        </p:grpSpPr>
        <p:sp>
          <p:nvSpPr>
            <p:cNvPr id="9" name="Freeform: Shape 8">
              <a:extLst>
                <a:ext uri="{FF2B5EF4-FFF2-40B4-BE49-F238E27FC236}">
                  <a16:creationId xmlns:a16="http://schemas.microsoft.com/office/drawing/2014/main" id="{016562CB-EB13-FE4B-0C6C-197C9613CF55}"/>
                </a:ext>
              </a:extLst>
            </p:cNvPr>
            <p:cNvSpPr/>
            <p:nvPr/>
          </p:nvSpPr>
          <p:spPr>
            <a:xfrm>
              <a:off x="1267817" y="3475715"/>
              <a:ext cx="224698" cy="224585"/>
            </a:xfrm>
            <a:custGeom>
              <a:avLst/>
              <a:gdLst>
                <a:gd name="connsiteX0" fmla="*/ 90277 w 224698"/>
                <a:gd name="connsiteY0" fmla="*/ 2100 h 224585"/>
                <a:gd name="connsiteX1" fmla="*/ 222579 w 224698"/>
                <a:gd name="connsiteY1" fmla="*/ 134307 h 224585"/>
                <a:gd name="connsiteX2" fmla="*/ 134282 w 224698"/>
                <a:gd name="connsiteY2" fmla="*/ 222508 h 224585"/>
                <a:gd name="connsiteX3" fmla="*/ 2075 w 224698"/>
                <a:gd name="connsiteY3" fmla="*/ 90396 h 224585"/>
                <a:gd name="connsiteX4" fmla="*/ 90277 w 224698"/>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98" h="224585">
                  <a:moveTo>
                    <a:pt x="90277" y="2100"/>
                  </a:moveTo>
                  <a:cubicBezTo>
                    <a:pt x="169430" y="-12950"/>
                    <a:pt x="237724" y="55154"/>
                    <a:pt x="222579" y="134307"/>
                  </a:cubicBezTo>
                  <a:cubicBezTo>
                    <a:pt x="214197" y="178503"/>
                    <a:pt x="178478" y="214126"/>
                    <a:pt x="134282" y="222508"/>
                  </a:cubicBezTo>
                  <a:cubicBezTo>
                    <a:pt x="55225" y="237462"/>
                    <a:pt x="-12879" y="169454"/>
                    <a:pt x="2075" y="90396"/>
                  </a:cubicBezTo>
                  <a:cubicBezTo>
                    <a:pt x="10457" y="46200"/>
                    <a:pt x="46081" y="10577"/>
                    <a:pt x="90277" y="2195"/>
                  </a:cubicBezTo>
                </a:path>
              </a:pathLst>
            </a:custGeom>
            <a:solidFill>
              <a:srgbClr val="4A6EB5"/>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DA0E7E8-CF11-BABF-A82E-FC063BFE9CB3}"/>
                </a:ext>
              </a:extLst>
            </p:cNvPr>
            <p:cNvSpPr/>
            <p:nvPr/>
          </p:nvSpPr>
          <p:spPr>
            <a:xfrm>
              <a:off x="2229078" y="4343919"/>
              <a:ext cx="224605" cy="224585"/>
            </a:xfrm>
            <a:custGeom>
              <a:avLst/>
              <a:gdLst>
                <a:gd name="connsiteX0" fmla="*/ 90184 w 224605"/>
                <a:gd name="connsiteY0" fmla="*/ 2100 h 224585"/>
                <a:gd name="connsiteX1" fmla="*/ 222486 w 224605"/>
                <a:gd name="connsiteY1" fmla="*/ 134307 h 224585"/>
                <a:gd name="connsiteX2" fmla="*/ 134189 w 224605"/>
                <a:gd name="connsiteY2" fmla="*/ 222508 h 224585"/>
                <a:gd name="connsiteX3" fmla="*/ 2078 w 224605"/>
                <a:gd name="connsiteY3" fmla="*/ 90396 h 224585"/>
                <a:gd name="connsiteX4" fmla="*/ 90184 w 224605"/>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05" h="224585">
                  <a:moveTo>
                    <a:pt x="90184" y="2100"/>
                  </a:moveTo>
                  <a:cubicBezTo>
                    <a:pt x="169337" y="-12950"/>
                    <a:pt x="237631" y="55154"/>
                    <a:pt x="222486" y="134307"/>
                  </a:cubicBezTo>
                  <a:cubicBezTo>
                    <a:pt x="214104" y="178503"/>
                    <a:pt x="178385" y="214126"/>
                    <a:pt x="134189" y="222508"/>
                  </a:cubicBezTo>
                  <a:cubicBezTo>
                    <a:pt x="55132" y="237462"/>
                    <a:pt x="-12877" y="169454"/>
                    <a:pt x="2078" y="90396"/>
                  </a:cubicBezTo>
                  <a:cubicBezTo>
                    <a:pt x="10364" y="46200"/>
                    <a:pt x="45988" y="10577"/>
                    <a:pt x="90184" y="2195"/>
                  </a:cubicBezTo>
                </a:path>
              </a:pathLst>
            </a:custGeom>
            <a:solidFill>
              <a:srgbClr val="4A6EB5"/>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17584AD-19E7-F6B4-CF92-B3DE9DC2D450}"/>
                </a:ext>
              </a:extLst>
            </p:cNvPr>
            <p:cNvSpPr/>
            <p:nvPr/>
          </p:nvSpPr>
          <p:spPr>
            <a:xfrm>
              <a:off x="2167070" y="3401325"/>
              <a:ext cx="224607" cy="224585"/>
            </a:xfrm>
            <a:custGeom>
              <a:avLst/>
              <a:gdLst>
                <a:gd name="connsiteX0" fmla="*/ 90184 w 224607"/>
                <a:gd name="connsiteY0" fmla="*/ 2100 h 224585"/>
                <a:gd name="connsiteX1" fmla="*/ 222486 w 224607"/>
                <a:gd name="connsiteY1" fmla="*/ 134307 h 224585"/>
                <a:gd name="connsiteX2" fmla="*/ 134189 w 224607"/>
                <a:gd name="connsiteY2" fmla="*/ 222508 h 224585"/>
                <a:gd name="connsiteX3" fmla="*/ 2078 w 224607"/>
                <a:gd name="connsiteY3" fmla="*/ 90396 h 224585"/>
                <a:gd name="connsiteX4" fmla="*/ 90184 w 224607"/>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07" h="224585">
                  <a:moveTo>
                    <a:pt x="90184" y="2100"/>
                  </a:moveTo>
                  <a:cubicBezTo>
                    <a:pt x="169432" y="-12950"/>
                    <a:pt x="237631" y="55154"/>
                    <a:pt x="222486" y="134307"/>
                  </a:cubicBezTo>
                  <a:cubicBezTo>
                    <a:pt x="214104" y="178503"/>
                    <a:pt x="178385" y="214126"/>
                    <a:pt x="134189" y="222508"/>
                  </a:cubicBezTo>
                  <a:cubicBezTo>
                    <a:pt x="55132" y="237462"/>
                    <a:pt x="-12877" y="169454"/>
                    <a:pt x="2078" y="90396"/>
                  </a:cubicBezTo>
                  <a:cubicBezTo>
                    <a:pt x="10364" y="46200"/>
                    <a:pt x="45988" y="10577"/>
                    <a:pt x="90184" y="2195"/>
                  </a:cubicBezTo>
                </a:path>
              </a:pathLst>
            </a:custGeom>
            <a:solidFill>
              <a:srgbClr val="50B768"/>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17FF17D7-3ADA-9923-5F09-B59742E2C785}"/>
                </a:ext>
              </a:extLst>
            </p:cNvPr>
            <p:cNvSpPr/>
            <p:nvPr/>
          </p:nvSpPr>
          <p:spPr>
            <a:xfrm>
              <a:off x="1366973" y="4418404"/>
              <a:ext cx="224698" cy="224585"/>
            </a:xfrm>
            <a:custGeom>
              <a:avLst/>
              <a:gdLst>
                <a:gd name="connsiteX0" fmla="*/ 90277 w 224698"/>
                <a:gd name="connsiteY0" fmla="*/ 2100 h 224585"/>
                <a:gd name="connsiteX1" fmla="*/ 222579 w 224698"/>
                <a:gd name="connsiteY1" fmla="*/ 134307 h 224585"/>
                <a:gd name="connsiteX2" fmla="*/ 134282 w 224698"/>
                <a:gd name="connsiteY2" fmla="*/ 222508 h 224585"/>
                <a:gd name="connsiteX3" fmla="*/ 2075 w 224698"/>
                <a:gd name="connsiteY3" fmla="*/ 90396 h 224585"/>
                <a:gd name="connsiteX4" fmla="*/ 90277 w 224698"/>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98" h="224585">
                  <a:moveTo>
                    <a:pt x="90277" y="2100"/>
                  </a:moveTo>
                  <a:cubicBezTo>
                    <a:pt x="169430" y="-12950"/>
                    <a:pt x="237724" y="55154"/>
                    <a:pt x="222579" y="134307"/>
                  </a:cubicBezTo>
                  <a:cubicBezTo>
                    <a:pt x="214197" y="178503"/>
                    <a:pt x="178478" y="214126"/>
                    <a:pt x="134282" y="222508"/>
                  </a:cubicBezTo>
                  <a:cubicBezTo>
                    <a:pt x="55225" y="237462"/>
                    <a:pt x="-12879" y="169454"/>
                    <a:pt x="2075" y="90396"/>
                  </a:cubicBezTo>
                  <a:cubicBezTo>
                    <a:pt x="10457" y="46200"/>
                    <a:pt x="46081" y="10577"/>
                    <a:pt x="90277" y="2195"/>
                  </a:cubicBezTo>
                </a:path>
              </a:pathLst>
            </a:custGeom>
            <a:solidFill>
              <a:srgbClr val="50B768"/>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35CB16D-38D3-233B-56BD-78F5F04C28BF}"/>
                </a:ext>
              </a:extLst>
            </p:cNvPr>
            <p:cNvSpPr/>
            <p:nvPr/>
          </p:nvSpPr>
          <p:spPr>
            <a:xfrm>
              <a:off x="1713853" y="3229022"/>
              <a:ext cx="870585" cy="793813"/>
            </a:xfrm>
            <a:custGeom>
              <a:avLst/>
              <a:gdLst>
                <a:gd name="connsiteX0" fmla="*/ 0 w 870585"/>
                <a:gd name="connsiteY0" fmla="*/ 513112 h 793813"/>
                <a:gd name="connsiteX1" fmla="*/ 870585 w 870585"/>
                <a:gd name="connsiteY1" fmla="*/ 793814 h 793813"/>
                <a:gd name="connsiteX2" fmla="*/ 272796 w 870585"/>
                <a:gd name="connsiteY2" fmla="*/ 396907 h 793813"/>
                <a:gd name="connsiteX3" fmla="*/ 401193 w 870585"/>
                <a:gd name="connsiteY3" fmla="*/ 0 h 793813"/>
                <a:gd name="connsiteX4" fmla="*/ 0 w 870585"/>
                <a:gd name="connsiteY4" fmla="*/ 513207 h 79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85" h="793813">
                  <a:moveTo>
                    <a:pt x="0" y="513112"/>
                  </a:moveTo>
                  <a:cubicBezTo>
                    <a:pt x="0" y="513112"/>
                    <a:pt x="507492" y="428911"/>
                    <a:pt x="870585" y="793814"/>
                  </a:cubicBezTo>
                  <a:cubicBezTo>
                    <a:pt x="698087" y="503111"/>
                    <a:pt x="427292" y="406908"/>
                    <a:pt x="272796" y="396907"/>
                  </a:cubicBezTo>
                  <a:cubicBezTo>
                    <a:pt x="326993" y="296704"/>
                    <a:pt x="381191" y="226505"/>
                    <a:pt x="401193" y="0"/>
                  </a:cubicBezTo>
                  <a:cubicBezTo>
                    <a:pt x="320993" y="182404"/>
                    <a:pt x="224695" y="354806"/>
                    <a:pt x="0" y="513207"/>
                  </a:cubicBezTo>
                </a:path>
              </a:pathLst>
            </a:custGeom>
            <a:solidFill>
              <a:srgbClr val="50B768"/>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D19609B-EDA2-57A0-3368-F191F9B25C13}"/>
                </a:ext>
              </a:extLst>
            </p:cNvPr>
            <p:cNvSpPr/>
            <p:nvPr/>
          </p:nvSpPr>
          <p:spPr>
            <a:xfrm>
              <a:off x="1156450" y="4002737"/>
              <a:ext cx="870585" cy="793908"/>
            </a:xfrm>
            <a:custGeom>
              <a:avLst/>
              <a:gdLst>
                <a:gd name="connsiteX0" fmla="*/ 870585 w 870585"/>
                <a:gd name="connsiteY0" fmla="*/ 280702 h 793908"/>
                <a:gd name="connsiteX1" fmla="*/ 0 w 870585"/>
                <a:gd name="connsiteY1" fmla="*/ 0 h 793908"/>
                <a:gd name="connsiteX2" fmla="*/ 597789 w 870585"/>
                <a:gd name="connsiteY2" fmla="*/ 397002 h 793908"/>
                <a:gd name="connsiteX3" fmla="*/ 469392 w 870585"/>
                <a:gd name="connsiteY3" fmla="*/ 793909 h 793908"/>
                <a:gd name="connsiteX4" fmla="*/ 870585 w 870585"/>
                <a:gd name="connsiteY4" fmla="*/ 280702 h 79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85" h="793908">
                  <a:moveTo>
                    <a:pt x="870585" y="280702"/>
                  </a:moveTo>
                  <a:cubicBezTo>
                    <a:pt x="870585" y="280702"/>
                    <a:pt x="363093" y="364903"/>
                    <a:pt x="0" y="0"/>
                  </a:cubicBezTo>
                  <a:cubicBezTo>
                    <a:pt x="172498" y="290703"/>
                    <a:pt x="443294" y="386906"/>
                    <a:pt x="597789" y="397002"/>
                  </a:cubicBezTo>
                  <a:cubicBezTo>
                    <a:pt x="543592" y="497205"/>
                    <a:pt x="489395" y="567404"/>
                    <a:pt x="469392" y="793909"/>
                  </a:cubicBezTo>
                  <a:cubicBezTo>
                    <a:pt x="549593" y="611505"/>
                    <a:pt x="645890" y="439103"/>
                    <a:pt x="870585" y="280702"/>
                  </a:cubicBezTo>
                </a:path>
              </a:pathLst>
            </a:custGeom>
            <a:solidFill>
              <a:srgbClr val="50B768"/>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4488B69-7DF5-24EB-F5E2-59AA3B393672}"/>
                </a:ext>
              </a:extLst>
            </p:cNvPr>
            <p:cNvSpPr/>
            <p:nvPr/>
          </p:nvSpPr>
          <p:spPr>
            <a:xfrm>
              <a:off x="1851394" y="3897391"/>
              <a:ext cx="793908" cy="870585"/>
            </a:xfrm>
            <a:custGeom>
              <a:avLst/>
              <a:gdLst>
                <a:gd name="connsiteX0" fmla="*/ 280702 w 793908"/>
                <a:gd name="connsiteY0" fmla="*/ 0 h 870585"/>
                <a:gd name="connsiteX1" fmla="*/ 0 w 793908"/>
                <a:gd name="connsiteY1" fmla="*/ 870585 h 870585"/>
                <a:gd name="connsiteX2" fmla="*/ 397002 w 793908"/>
                <a:gd name="connsiteY2" fmla="*/ 272891 h 870585"/>
                <a:gd name="connsiteX3" fmla="*/ 793909 w 793908"/>
                <a:gd name="connsiteY3" fmla="*/ 401288 h 870585"/>
                <a:gd name="connsiteX4" fmla="*/ 280702 w 793908"/>
                <a:gd name="connsiteY4" fmla="*/ 95 h 87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908" h="870585">
                  <a:moveTo>
                    <a:pt x="280702" y="0"/>
                  </a:moveTo>
                  <a:cubicBezTo>
                    <a:pt x="280702" y="0"/>
                    <a:pt x="364903" y="507492"/>
                    <a:pt x="0" y="870585"/>
                  </a:cubicBezTo>
                  <a:cubicBezTo>
                    <a:pt x="290703" y="698087"/>
                    <a:pt x="386906" y="427292"/>
                    <a:pt x="397002" y="272891"/>
                  </a:cubicBezTo>
                  <a:cubicBezTo>
                    <a:pt x="497205" y="327088"/>
                    <a:pt x="567404" y="381190"/>
                    <a:pt x="793909" y="401288"/>
                  </a:cubicBezTo>
                  <a:cubicBezTo>
                    <a:pt x="611505" y="320992"/>
                    <a:pt x="439103" y="224790"/>
                    <a:pt x="280702" y="95"/>
                  </a:cubicBezTo>
                </a:path>
              </a:pathLst>
            </a:custGeom>
            <a:solidFill>
              <a:srgbClr val="4A6EB5"/>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D5423B6-F8BA-8F1B-399B-EC0523EE0459}"/>
                </a:ext>
              </a:extLst>
            </p:cNvPr>
            <p:cNvSpPr/>
            <p:nvPr/>
          </p:nvSpPr>
          <p:spPr>
            <a:xfrm>
              <a:off x="1100634" y="3271027"/>
              <a:ext cx="793908" cy="870584"/>
            </a:xfrm>
            <a:custGeom>
              <a:avLst/>
              <a:gdLst>
                <a:gd name="connsiteX0" fmla="*/ 513207 w 793908"/>
                <a:gd name="connsiteY0" fmla="*/ 870585 h 870584"/>
                <a:gd name="connsiteX1" fmla="*/ 793909 w 793908"/>
                <a:gd name="connsiteY1" fmla="*/ 0 h 870584"/>
                <a:gd name="connsiteX2" fmla="*/ 396907 w 793908"/>
                <a:gd name="connsiteY2" fmla="*/ 597789 h 870584"/>
                <a:gd name="connsiteX3" fmla="*/ 0 w 793908"/>
                <a:gd name="connsiteY3" fmla="*/ 469392 h 870584"/>
                <a:gd name="connsiteX4" fmla="*/ 513207 w 793908"/>
                <a:gd name="connsiteY4" fmla="*/ 870585 h 87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908" h="870584">
                  <a:moveTo>
                    <a:pt x="513207" y="870585"/>
                  </a:moveTo>
                  <a:cubicBezTo>
                    <a:pt x="513207" y="870585"/>
                    <a:pt x="429006" y="363093"/>
                    <a:pt x="793909" y="0"/>
                  </a:cubicBezTo>
                  <a:cubicBezTo>
                    <a:pt x="503206" y="172498"/>
                    <a:pt x="407003" y="443294"/>
                    <a:pt x="396907" y="597789"/>
                  </a:cubicBezTo>
                  <a:cubicBezTo>
                    <a:pt x="296704" y="543592"/>
                    <a:pt x="226505" y="489490"/>
                    <a:pt x="0" y="469392"/>
                  </a:cubicBezTo>
                  <a:cubicBezTo>
                    <a:pt x="182404" y="549593"/>
                    <a:pt x="354806" y="645890"/>
                    <a:pt x="513207" y="870585"/>
                  </a:cubicBezTo>
                </a:path>
              </a:pathLst>
            </a:custGeom>
            <a:solidFill>
              <a:srgbClr val="4A6EB5"/>
            </a:solidFill>
            <a:ln w="9525" cap="flat">
              <a:noFill/>
              <a:prstDash val="solid"/>
              <a:miter/>
            </a:ln>
          </p:spPr>
          <p:txBody>
            <a:bodyPr rtlCol="0" anchor="ctr"/>
            <a:lstStyle/>
            <a:p>
              <a:endParaRPr lang="en-US"/>
            </a:p>
          </p:txBody>
        </p:sp>
      </p:grpSp>
      <p:pic>
        <p:nvPicPr>
          <p:cNvPr id="7" name="Picture 6" descr="A close-up of a person's hand&#10;&#10;Description automatically generated">
            <a:extLst>
              <a:ext uri="{FF2B5EF4-FFF2-40B4-BE49-F238E27FC236}">
                <a16:creationId xmlns:a16="http://schemas.microsoft.com/office/drawing/2014/main" id="{0E38859B-2E52-7A40-6FA0-FADBCA84F0C9}"/>
              </a:ext>
            </a:extLst>
          </p:cNvPr>
          <p:cNvPicPr>
            <a:picLocks noChangeAspect="1"/>
          </p:cNvPicPr>
          <p:nvPr userDrawn="1"/>
        </p:nvPicPr>
        <p:blipFill rotWithShape="1">
          <a:blip r:embed="rId2"/>
          <a:srcRect t="21890" r="5917" b="26025"/>
          <a:stretch/>
        </p:blipFill>
        <p:spPr>
          <a:xfrm>
            <a:off x="0" y="0"/>
            <a:ext cx="12192000" cy="2741763"/>
          </a:xfrm>
          <a:prstGeom prst="rect">
            <a:avLst/>
          </a:prstGeom>
        </p:spPr>
      </p:pic>
      <p:sp>
        <p:nvSpPr>
          <p:cNvPr id="17" name="Rectangle 16">
            <a:extLst>
              <a:ext uri="{FF2B5EF4-FFF2-40B4-BE49-F238E27FC236}">
                <a16:creationId xmlns:a16="http://schemas.microsoft.com/office/drawing/2014/main" id="{380E44E9-B550-5163-B26D-9343E42C0A0C}"/>
              </a:ext>
            </a:extLst>
          </p:cNvPr>
          <p:cNvSpPr/>
          <p:nvPr userDrawn="1"/>
        </p:nvSpPr>
        <p:spPr>
          <a:xfrm>
            <a:off x="3048" y="8792"/>
            <a:ext cx="12188952" cy="2728899"/>
          </a:xfrm>
          <a:prstGeom prst="rect">
            <a:avLst/>
          </a:prstGeom>
          <a:gradFill flip="none" rotWithShape="1">
            <a:gsLst>
              <a:gs pos="0">
                <a:schemeClr val="accent1">
                  <a:alpha val="90000"/>
                </a:schemeClr>
              </a:gs>
              <a:gs pos="100000">
                <a:schemeClr val="accent2">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2ED69717-FED9-3717-6249-B7E0574F2BD2}"/>
              </a:ext>
            </a:extLst>
          </p:cNvPr>
          <p:cNvCxnSpPr>
            <a:cxnSpLocks/>
          </p:cNvCxnSpPr>
          <p:nvPr userDrawn="1"/>
        </p:nvCxnSpPr>
        <p:spPr>
          <a:xfrm>
            <a:off x="578293" y="1218441"/>
            <a:ext cx="0" cy="977277"/>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A522D89-BA3D-FCBE-091F-9999699E505A}"/>
              </a:ext>
            </a:extLst>
          </p:cNvPr>
          <p:cNvCxnSpPr>
            <a:cxnSpLocks/>
          </p:cNvCxnSpPr>
          <p:nvPr userDrawn="1"/>
        </p:nvCxnSpPr>
        <p:spPr>
          <a:xfrm>
            <a:off x="3537091" y="1218441"/>
            <a:ext cx="0" cy="977277"/>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6670CFB-B3DE-F236-4F71-0DE74FB095BD}"/>
              </a:ext>
            </a:extLst>
          </p:cNvPr>
          <p:cNvCxnSpPr>
            <a:cxnSpLocks/>
          </p:cNvCxnSpPr>
          <p:nvPr userDrawn="1"/>
        </p:nvCxnSpPr>
        <p:spPr>
          <a:xfrm>
            <a:off x="6492738" y="1218441"/>
            <a:ext cx="0" cy="977277"/>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18339E-F0B9-C11B-D2C8-3EA534DAA443}"/>
              </a:ext>
            </a:extLst>
          </p:cNvPr>
          <p:cNvCxnSpPr>
            <a:cxnSpLocks/>
          </p:cNvCxnSpPr>
          <p:nvPr userDrawn="1"/>
        </p:nvCxnSpPr>
        <p:spPr>
          <a:xfrm>
            <a:off x="9448384" y="1218441"/>
            <a:ext cx="0" cy="977277"/>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C516A57A-FF4B-1331-7739-115146FC75F9}"/>
              </a:ext>
            </a:extLst>
          </p:cNvPr>
          <p:cNvGrpSpPr>
            <a:grpSpLocks noChangeAspect="1"/>
          </p:cNvGrpSpPr>
          <p:nvPr userDrawn="1"/>
        </p:nvGrpSpPr>
        <p:grpSpPr>
          <a:xfrm>
            <a:off x="11211442" y="447220"/>
            <a:ext cx="675758" cy="685800"/>
            <a:chOff x="1100634" y="3229022"/>
            <a:chExt cx="1544668" cy="1567623"/>
          </a:xfrm>
          <a:solidFill>
            <a:schemeClr val="bg1"/>
          </a:solidFill>
        </p:grpSpPr>
        <p:sp>
          <p:nvSpPr>
            <p:cNvPr id="24" name="Freeform: Shape 23">
              <a:extLst>
                <a:ext uri="{FF2B5EF4-FFF2-40B4-BE49-F238E27FC236}">
                  <a16:creationId xmlns:a16="http://schemas.microsoft.com/office/drawing/2014/main" id="{9D7067FE-09C4-BCF9-C7B3-B4EFA7473021}"/>
                </a:ext>
              </a:extLst>
            </p:cNvPr>
            <p:cNvSpPr/>
            <p:nvPr/>
          </p:nvSpPr>
          <p:spPr>
            <a:xfrm>
              <a:off x="1267817" y="3475715"/>
              <a:ext cx="224698" cy="224585"/>
            </a:xfrm>
            <a:custGeom>
              <a:avLst/>
              <a:gdLst>
                <a:gd name="connsiteX0" fmla="*/ 90277 w 224698"/>
                <a:gd name="connsiteY0" fmla="*/ 2100 h 224585"/>
                <a:gd name="connsiteX1" fmla="*/ 222579 w 224698"/>
                <a:gd name="connsiteY1" fmla="*/ 134307 h 224585"/>
                <a:gd name="connsiteX2" fmla="*/ 134282 w 224698"/>
                <a:gd name="connsiteY2" fmla="*/ 222508 h 224585"/>
                <a:gd name="connsiteX3" fmla="*/ 2075 w 224698"/>
                <a:gd name="connsiteY3" fmla="*/ 90396 h 224585"/>
                <a:gd name="connsiteX4" fmla="*/ 90277 w 224698"/>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98" h="224585">
                  <a:moveTo>
                    <a:pt x="90277" y="2100"/>
                  </a:moveTo>
                  <a:cubicBezTo>
                    <a:pt x="169430" y="-12950"/>
                    <a:pt x="237724" y="55154"/>
                    <a:pt x="222579" y="134307"/>
                  </a:cubicBezTo>
                  <a:cubicBezTo>
                    <a:pt x="214197" y="178503"/>
                    <a:pt x="178478" y="214126"/>
                    <a:pt x="134282" y="222508"/>
                  </a:cubicBezTo>
                  <a:cubicBezTo>
                    <a:pt x="55225" y="237462"/>
                    <a:pt x="-12879" y="169454"/>
                    <a:pt x="2075" y="90396"/>
                  </a:cubicBezTo>
                  <a:cubicBezTo>
                    <a:pt x="10457" y="46200"/>
                    <a:pt x="46081" y="10577"/>
                    <a:pt x="90277" y="2195"/>
                  </a:cubicBezTo>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969BB4D-6734-F250-5A34-ABD7B05B9BF6}"/>
                </a:ext>
              </a:extLst>
            </p:cNvPr>
            <p:cNvSpPr/>
            <p:nvPr/>
          </p:nvSpPr>
          <p:spPr>
            <a:xfrm>
              <a:off x="2229078" y="4343919"/>
              <a:ext cx="224605" cy="224585"/>
            </a:xfrm>
            <a:custGeom>
              <a:avLst/>
              <a:gdLst>
                <a:gd name="connsiteX0" fmla="*/ 90184 w 224605"/>
                <a:gd name="connsiteY0" fmla="*/ 2100 h 224585"/>
                <a:gd name="connsiteX1" fmla="*/ 222486 w 224605"/>
                <a:gd name="connsiteY1" fmla="*/ 134307 h 224585"/>
                <a:gd name="connsiteX2" fmla="*/ 134189 w 224605"/>
                <a:gd name="connsiteY2" fmla="*/ 222508 h 224585"/>
                <a:gd name="connsiteX3" fmla="*/ 2078 w 224605"/>
                <a:gd name="connsiteY3" fmla="*/ 90396 h 224585"/>
                <a:gd name="connsiteX4" fmla="*/ 90184 w 224605"/>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05" h="224585">
                  <a:moveTo>
                    <a:pt x="90184" y="2100"/>
                  </a:moveTo>
                  <a:cubicBezTo>
                    <a:pt x="169337" y="-12950"/>
                    <a:pt x="237631" y="55154"/>
                    <a:pt x="222486" y="134307"/>
                  </a:cubicBezTo>
                  <a:cubicBezTo>
                    <a:pt x="214104" y="178503"/>
                    <a:pt x="178385" y="214126"/>
                    <a:pt x="134189" y="222508"/>
                  </a:cubicBezTo>
                  <a:cubicBezTo>
                    <a:pt x="55132" y="237462"/>
                    <a:pt x="-12877" y="169454"/>
                    <a:pt x="2078" y="90396"/>
                  </a:cubicBezTo>
                  <a:cubicBezTo>
                    <a:pt x="10364" y="46200"/>
                    <a:pt x="45988" y="10577"/>
                    <a:pt x="90184" y="2195"/>
                  </a:cubicBezTo>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3CE5454-8A7F-967C-780F-E6A62997EDC9}"/>
                </a:ext>
              </a:extLst>
            </p:cNvPr>
            <p:cNvSpPr/>
            <p:nvPr/>
          </p:nvSpPr>
          <p:spPr>
            <a:xfrm>
              <a:off x="2167070" y="3401325"/>
              <a:ext cx="224607" cy="224585"/>
            </a:xfrm>
            <a:custGeom>
              <a:avLst/>
              <a:gdLst>
                <a:gd name="connsiteX0" fmla="*/ 90184 w 224607"/>
                <a:gd name="connsiteY0" fmla="*/ 2100 h 224585"/>
                <a:gd name="connsiteX1" fmla="*/ 222486 w 224607"/>
                <a:gd name="connsiteY1" fmla="*/ 134307 h 224585"/>
                <a:gd name="connsiteX2" fmla="*/ 134189 w 224607"/>
                <a:gd name="connsiteY2" fmla="*/ 222508 h 224585"/>
                <a:gd name="connsiteX3" fmla="*/ 2078 w 224607"/>
                <a:gd name="connsiteY3" fmla="*/ 90396 h 224585"/>
                <a:gd name="connsiteX4" fmla="*/ 90184 w 224607"/>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07" h="224585">
                  <a:moveTo>
                    <a:pt x="90184" y="2100"/>
                  </a:moveTo>
                  <a:cubicBezTo>
                    <a:pt x="169432" y="-12950"/>
                    <a:pt x="237631" y="55154"/>
                    <a:pt x="222486" y="134307"/>
                  </a:cubicBezTo>
                  <a:cubicBezTo>
                    <a:pt x="214104" y="178503"/>
                    <a:pt x="178385" y="214126"/>
                    <a:pt x="134189" y="222508"/>
                  </a:cubicBezTo>
                  <a:cubicBezTo>
                    <a:pt x="55132" y="237462"/>
                    <a:pt x="-12877" y="169454"/>
                    <a:pt x="2078" y="90396"/>
                  </a:cubicBezTo>
                  <a:cubicBezTo>
                    <a:pt x="10364" y="46200"/>
                    <a:pt x="45988" y="10577"/>
                    <a:pt x="90184" y="2195"/>
                  </a:cubicBezTo>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628D295-7266-318C-74C5-65DA4A2D36C1}"/>
                </a:ext>
              </a:extLst>
            </p:cNvPr>
            <p:cNvSpPr/>
            <p:nvPr/>
          </p:nvSpPr>
          <p:spPr>
            <a:xfrm>
              <a:off x="1366973" y="4418404"/>
              <a:ext cx="224698" cy="224585"/>
            </a:xfrm>
            <a:custGeom>
              <a:avLst/>
              <a:gdLst>
                <a:gd name="connsiteX0" fmla="*/ 90277 w 224698"/>
                <a:gd name="connsiteY0" fmla="*/ 2100 h 224585"/>
                <a:gd name="connsiteX1" fmla="*/ 222579 w 224698"/>
                <a:gd name="connsiteY1" fmla="*/ 134307 h 224585"/>
                <a:gd name="connsiteX2" fmla="*/ 134282 w 224698"/>
                <a:gd name="connsiteY2" fmla="*/ 222508 h 224585"/>
                <a:gd name="connsiteX3" fmla="*/ 2075 w 224698"/>
                <a:gd name="connsiteY3" fmla="*/ 90396 h 224585"/>
                <a:gd name="connsiteX4" fmla="*/ 90277 w 224698"/>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98" h="224585">
                  <a:moveTo>
                    <a:pt x="90277" y="2100"/>
                  </a:moveTo>
                  <a:cubicBezTo>
                    <a:pt x="169430" y="-12950"/>
                    <a:pt x="237724" y="55154"/>
                    <a:pt x="222579" y="134307"/>
                  </a:cubicBezTo>
                  <a:cubicBezTo>
                    <a:pt x="214197" y="178503"/>
                    <a:pt x="178478" y="214126"/>
                    <a:pt x="134282" y="222508"/>
                  </a:cubicBezTo>
                  <a:cubicBezTo>
                    <a:pt x="55225" y="237462"/>
                    <a:pt x="-12879" y="169454"/>
                    <a:pt x="2075" y="90396"/>
                  </a:cubicBezTo>
                  <a:cubicBezTo>
                    <a:pt x="10457" y="46200"/>
                    <a:pt x="46081" y="10577"/>
                    <a:pt x="90277" y="2195"/>
                  </a:cubicBezTo>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96432C6-6B4D-707F-ED54-1749101778C5}"/>
                </a:ext>
              </a:extLst>
            </p:cNvPr>
            <p:cNvSpPr/>
            <p:nvPr/>
          </p:nvSpPr>
          <p:spPr>
            <a:xfrm>
              <a:off x="1713853" y="3229022"/>
              <a:ext cx="870585" cy="793813"/>
            </a:xfrm>
            <a:custGeom>
              <a:avLst/>
              <a:gdLst>
                <a:gd name="connsiteX0" fmla="*/ 0 w 870585"/>
                <a:gd name="connsiteY0" fmla="*/ 513112 h 793813"/>
                <a:gd name="connsiteX1" fmla="*/ 870585 w 870585"/>
                <a:gd name="connsiteY1" fmla="*/ 793814 h 793813"/>
                <a:gd name="connsiteX2" fmla="*/ 272796 w 870585"/>
                <a:gd name="connsiteY2" fmla="*/ 396907 h 793813"/>
                <a:gd name="connsiteX3" fmla="*/ 401193 w 870585"/>
                <a:gd name="connsiteY3" fmla="*/ 0 h 793813"/>
                <a:gd name="connsiteX4" fmla="*/ 0 w 870585"/>
                <a:gd name="connsiteY4" fmla="*/ 513207 h 79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85" h="793813">
                  <a:moveTo>
                    <a:pt x="0" y="513112"/>
                  </a:moveTo>
                  <a:cubicBezTo>
                    <a:pt x="0" y="513112"/>
                    <a:pt x="507492" y="428911"/>
                    <a:pt x="870585" y="793814"/>
                  </a:cubicBezTo>
                  <a:cubicBezTo>
                    <a:pt x="698087" y="503111"/>
                    <a:pt x="427292" y="406908"/>
                    <a:pt x="272796" y="396907"/>
                  </a:cubicBezTo>
                  <a:cubicBezTo>
                    <a:pt x="326993" y="296704"/>
                    <a:pt x="381191" y="226505"/>
                    <a:pt x="401193" y="0"/>
                  </a:cubicBezTo>
                  <a:cubicBezTo>
                    <a:pt x="320993" y="182404"/>
                    <a:pt x="224695" y="354806"/>
                    <a:pt x="0" y="513207"/>
                  </a:cubicBezTo>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330659C-6BB5-08BC-CF58-8B0CC9F654F8}"/>
                </a:ext>
              </a:extLst>
            </p:cNvPr>
            <p:cNvSpPr/>
            <p:nvPr/>
          </p:nvSpPr>
          <p:spPr>
            <a:xfrm>
              <a:off x="1156450" y="4002737"/>
              <a:ext cx="870585" cy="793908"/>
            </a:xfrm>
            <a:custGeom>
              <a:avLst/>
              <a:gdLst>
                <a:gd name="connsiteX0" fmla="*/ 870585 w 870585"/>
                <a:gd name="connsiteY0" fmla="*/ 280702 h 793908"/>
                <a:gd name="connsiteX1" fmla="*/ 0 w 870585"/>
                <a:gd name="connsiteY1" fmla="*/ 0 h 793908"/>
                <a:gd name="connsiteX2" fmla="*/ 597789 w 870585"/>
                <a:gd name="connsiteY2" fmla="*/ 397002 h 793908"/>
                <a:gd name="connsiteX3" fmla="*/ 469392 w 870585"/>
                <a:gd name="connsiteY3" fmla="*/ 793909 h 793908"/>
                <a:gd name="connsiteX4" fmla="*/ 870585 w 870585"/>
                <a:gd name="connsiteY4" fmla="*/ 280702 h 79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85" h="793908">
                  <a:moveTo>
                    <a:pt x="870585" y="280702"/>
                  </a:moveTo>
                  <a:cubicBezTo>
                    <a:pt x="870585" y="280702"/>
                    <a:pt x="363093" y="364903"/>
                    <a:pt x="0" y="0"/>
                  </a:cubicBezTo>
                  <a:cubicBezTo>
                    <a:pt x="172498" y="290703"/>
                    <a:pt x="443294" y="386906"/>
                    <a:pt x="597789" y="397002"/>
                  </a:cubicBezTo>
                  <a:cubicBezTo>
                    <a:pt x="543592" y="497205"/>
                    <a:pt x="489395" y="567404"/>
                    <a:pt x="469392" y="793909"/>
                  </a:cubicBezTo>
                  <a:cubicBezTo>
                    <a:pt x="549593" y="611505"/>
                    <a:pt x="645890" y="439103"/>
                    <a:pt x="870585" y="280702"/>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95275371-97B9-49E0-0D15-5A1C0766BD11}"/>
                </a:ext>
              </a:extLst>
            </p:cNvPr>
            <p:cNvSpPr/>
            <p:nvPr/>
          </p:nvSpPr>
          <p:spPr>
            <a:xfrm>
              <a:off x="1851394" y="3897391"/>
              <a:ext cx="793908" cy="870585"/>
            </a:xfrm>
            <a:custGeom>
              <a:avLst/>
              <a:gdLst>
                <a:gd name="connsiteX0" fmla="*/ 280702 w 793908"/>
                <a:gd name="connsiteY0" fmla="*/ 0 h 870585"/>
                <a:gd name="connsiteX1" fmla="*/ 0 w 793908"/>
                <a:gd name="connsiteY1" fmla="*/ 870585 h 870585"/>
                <a:gd name="connsiteX2" fmla="*/ 397002 w 793908"/>
                <a:gd name="connsiteY2" fmla="*/ 272891 h 870585"/>
                <a:gd name="connsiteX3" fmla="*/ 793909 w 793908"/>
                <a:gd name="connsiteY3" fmla="*/ 401288 h 870585"/>
                <a:gd name="connsiteX4" fmla="*/ 280702 w 793908"/>
                <a:gd name="connsiteY4" fmla="*/ 95 h 87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908" h="870585">
                  <a:moveTo>
                    <a:pt x="280702" y="0"/>
                  </a:moveTo>
                  <a:cubicBezTo>
                    <a:pt x="280702" y="0"/>
                    <a:pt x="364903" y="507492"/>
                    <a:pt x="0" y="870585"/>
                  </a:cubicBezTo>
                  <a:cubicBezTo>
                    <a:pt x="290703" y="698087"/>
                    <a:pt x="386906" y="427292"/>
                    <a:pt x="397002" y="272891"/>
                  </a:cubicBezTo>
                  <a:cubicBezTo>
                    <a:pt x="497205" y="327088"/>
                    <a:pt x="567404" y="381190"/>
                    <a:pt x="793909" y="401288"/>
                  </a:cubicBezTo>
                  <a:cubicBezTo>
                    <a:pt x="611505" y="320992"/>
                    <a:pt x="439103" y="224790"/>
                    <a:pt x="280702" y="95"/>
                  </a:cubicBezTo>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A82ECE3-C00C-CC27-A236-27DE31570FE9}"/>
                </a:ext>
              </a:extLst>
            </p:cNvPr>
            <p:cNvSpPr/>
            <p:nvPr/>
          </p:nvSpPr>
          <p:spPr>
            <a:xfrm>
              <a:off x="1100634" y="3271027"/>
              <a:ext cx="793908" cy="870584"/>
            </a:xfrm>
            <a:custGeom>
              <a:avLst/>
              <a:gdLst>
                <a:gd name="connsiteX0" fmla="*/ 513207 w 793908"/>
                <a:gd name="connsiteY0" fmla="*/ 870585 h 870584"/>
                <a:gd name="connsiteX1" fmla="*/ 793909 w 793908"/>
                <a:gd name="connsiteY1" fmla="*/ 0 h 870584"/>
                <a:gd name="connsiteX2" fmla="*/ 396907 w 793908"/>
                <a:gd name="connsiteY2" fmla="*/ 597789 h 870584"/>
                <a:gd name="connsiteX3" fmla="*/ 0 w 793908"/>
                <a:gd name="connsiteY3" fmla="*/ 469392 h 870584"/>
                <a:gd name="connsiteX4" fmla="*/ 513207 w 793908"/>
                <a:gd name="connsiteY4" fmla="*/ 870585 h 87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908" h="870584">
                  <a:moveTo>
                    <a:pt x="513207" y="870585"/>
                  </a:moveTo>
                  <a:cubicBezTo>
                    <a:pt x="513207" y="870585"/>
                    <a:pt x="429006" y="363093"/>
                    <a:pt x="793909" y="0"/>
                  </a:cubicBezTo>
                  <a:cubicBezTo>
                    <a:pt x="503206" y="172498"/>
                    <a:pt x="407003" y="443294"/>
                    <a:pt x="396907" y="597789"/>
                  </a:cubicBezTo>
                  <a:cubicBezTo>
                    <a:pt x="296704" y="543592"/>
                    <a:pt x="226505" y="489490"/>
                    <a:pt x="0" y="469392"/>
                  </a:cubicBezTo>
                  <a:cubicBezTo>
                    <a:pt x="182404" y="549593"/>
                    <a:pt x="354806" y="645890"/>
                    <a:pt x="513207" y="870585"/>
                  </a:cubicBezTo>
                </a:path>
              </a:pathLst>
            </a:custGeom>
            <a:grpFill/>
            <a:ln w="9525" cap="flat">
              <a:noFill/>
              <a:prstDash val="solid"/>
              <a:miter/>
            </a:ln>
          </p:spPr>
          <p:txBody>
            <a:bodyPr rtlCol="0" anchor="ctr"/>
            <a:lstStyle/>
            <a:p>
              <a:endParaRPr lang="en-US"/>
            </a:p>
          </p:txBody>
        </p:sp>
      </p:grpSp>
      <p:grpSp>
        <p:nvGrpSpPr>
          <p:cNvPr id="35" name="Group 34">
            <a:extLst>
              <a:ext uri="{FF2B5EF4-FFF2-40B4-BE49-F238E27FC236}">
                <a16:creationId xmlns:a16="http://schemas.microsoft.com/office/drawing/2014/main" id="{E1759E2E-61D3-86E8-9590-A666C2D19E37}"/>
              </a:ext>
            </a:extLst>
          </p:cNvPr>
          <p:cNvGrpSpPr/>
          <p:nvPr userDrawn="1"/>
        </p:nvGrpSpPr>
        <p:grpSpPr>
          <a:xfrm>
            <a:off x="0" y="6286513"/>
            <a:ext cx="12192000" cy="571494"/>
            <a:chOff x="0" y="6379370"/>
            <a:chExt cx="9144000" cy="478631"/>
          </a:xfrm>
        </p:grpSpPr>
        <p:sp>
          <p:nvSpPr>
            <p:cNvPr id="36" name="Freeform: Shape 35">
              <a:extLst>
                <a:ext uri="{FF2B5EF4-FFF2-40B4-BE49-F238E27FC236}">
                  <a16:creationId xmlns:a16="http://schemas.microsoft.com/office/drawing/2014/main" id="{BF75D4FE-485F-DED0-E89B-BC1A5BD59629}"/>
                </a:ext>
              </a:extLst>
            </p:cNvPr>
            <p:cNvSpPr/>
            <p:nvPr userDrawn="1"/>
          </p:nvSpPr>
          <p:spPr>
            <a:xfrm>
              <a:off x="0" y="6391274"/>
              <a:ext cx="9144000" cy="466727"/>
            </a:xfrm>
            <a:custGeom>
              <a:avLst/>
              <a:gdLst>
                <a:gd name="connsiteX0" fmla="*/ 2286000 w 12192000"/>
                <a:gd name="connsiteY0" fmla="*/ 1617 h 590859"/>
                <a:gd name="connsiteX1" fmla="*/ 12192000 w 12192000"/>
                <a:gd name="connsiteY1" fmla="*/ 153982 h 590859"/>
                <a:gd name="connsiteX2" fmla="*/ 12192000 w 12192000"/>
                <a:gd name="connsiteY2" fmla="*/ 590859 h 590859"/>
                <a:gd name="connsiteX3" fmla="*/ 0 w 12192000"/>
                <a:gd name="connsiteY3" fmla="*/ 590859 h 590859"/>
                <a:gd name="connsiteX4" fmla="*/ 0 w 12192000"/>
                <a:gd name="connsiteY4" fmla="*/ 153982 h 590859"/>
                <a:gd name="connsiteX5" fmla="*/ 2286000 w 12192000"/>
                <a:gd name="connsiteY5" fmla="*/ 1617 h 59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90859">
                  <a:moveTo>
                    <a:pt x="2286000" y="1617"/>
                  </a:moveTo>
                  <a:cubicBezTo>
                    <a:pt x="5588000" y="-35629"/>
                    <a:pt x="8890000" y="587378"/>
                    <a:pt x="12192000" y="153982"/>
                  </a:cubicBezTo>
                  <a:lnTo>
                    <a:pt x="12192000" y="590859"/>
                  </a:lnTo>
                  <a:lnTo>
                    <a:pt x="0" y="590859"/>
                  </a:lnTo>
                  <a:lnTo>
                    <a:pt x="0" y="153982"/>
                  </a:lnTo>
                  <a:cubicBezTo>
                    <a:pt x="762000" y="53968"/>
                    <a:pt x="1524000" y="10212"/>
                    <a:pt x="2286000" y="1617"/>
                  </a:cubicBezTo>
                  <a:close/>
                </a:path>
              </a:pathLst>
            </a:cu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7" name="Freeform: Shape 36">
              <a:extLst>
                <a:ext uri="{FF2B5EF4-FFF2-40B4-BE49-F238E27FC236}">
                  <a16:creationId xmlns:a16="http://schemas.microsoft.com/office/drawing/2014/main" id="{D27B16E4-C4A7-730D-2DAD-44D1221F478E}"/>
                </a:ext>
              </a:extLst>
            </p:cNvPr>
            <p:cNvSpPr/>
            <p:nvPr userDrawn="1"/>
          </p:nvSpPr>
          <p:spPr>
            <a:xfrm>
              <a:off x="0" y="6462295"/>
              <a:ext cx="6179344" cy="395703"/>
            </a:xfrm>
            <a:custGeom>
              <a:avLst/>
              <a:gdLst>
                <a:gd name="connsiteX0" fmla="*/ 1240632 w 9918700"/>
                <a:gd name="connsiteY0" fmla="*/ 2363 h 495299"/>
                <a:gd name="connsiteX1" fmla="*/ 9918700 w 9918700"/>
                <a:gd name="connsiteY1" fmla="*/ 225059 h 495299"/>
                <a:gd name="connsiteX2" fmla="*/ 9918700 w 9918700"/>
                <a:gd name="connsiteY2" fmla="*/ 495299 h 495299"/>
                <a:gd name="connsiteX3" fmla="*/ 0 w 9918700"/>
                <a:gd name="connsiteY3" fmla="*/ 495299 h 495299"/>
                <a:gd name="connsiteX4" fmla="*/ 0 w 9918700"/>
                <a:gd name="connsiteY4" fmla="*/ 95514 h 495299"/>
                <a:gd name="connsiteX5" fmla="*/ 239316 w 9918700"/>
                <a:gd name="connsiteY5" fmla="*/ 63605 h 495299"/>
                <a:gd name="connsiteX6" fmla="*/ 1240632 w 9918700"/>
                <a:gd name="connsiteY6" fmla="*/ 2363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8700" h="495299">
                  <a:moveTo>
                    <a:pt x="1240632" y="2363"/>
                  </a:moveTo>
                  <a:cubicBezTo>
                    <a:pt x="4133321" y="-52077"/>
                    <a:pt x="7026011" y="858511"/>
                    <a:pt x="9918700" y="225059"/>
                  </a:cubicBezTo>
                  <a:lnTo>
                    <a:pt x="9918700" y="495299"/>
                  </a:lnTo>
                  <a:lnTo>
                    <a:pt x="0" y="495299"/>
                  </a:lnTo>
                  <a:lnTo>
                    <a:pt x="0" y="95514"/>
                  </a:lnTo>
                  <a:lnTo>
                    <a:pt x="239316" y="63605"/>
                  </a:lnTo>
                  <a:cubicBezTo>
                    <a:pt x="573088" y="27773"/>
                    <a:pt x="906860" y="8644"/>
                    <a:pt x="1240632" y="2363"/>
                  </a:cubicBezTo>
                  <a:close/>
                </a:path>
              </a:pathLst>
            </a:custGeom>
            <a:gradFill>
              <a:gsLst>
                <a:gs pos="0">
                  <a:schemeClr val="bg1">
                    <a:alpha val="25000"/>
                  </a:schemeClr>
                </a:gs>
                <a:gs pos="100000">
                  <a:schemeClr val="accent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38" name="Freeform: Shape 37">
              <a:extLst>
                <a:ext uri="{FF2B5EF4-FFF2-40B4-BE49-F238E27FC236}">
                  <a16:creationId xmlns:a16="http://schemas.microsoft.com/office/drawing/2014/main" id="{F9DC2B82-A5DD-4163-F04B-6813F57E4692}"/>
                </a:ext>
              </a:extLst>
            </p:cNvPr>
            <p:cNvSpPr/>
            <p:nvPr userDrawn="1"/>
          </p:nvSpPr>
          <p:spPr>
            <a:xfrm>
              <a:off x="0" y="6379370"/>
              <a:ext cx="8286750" cy="431006"/>
            </a:xfrm>
            <a:custGeom>
              <a:avLst/>
              <a:gdLst>
                <a:gd name="connsiteX0" fmla="*/ 2286000 w 12192000"/>
                <a:gd name="connsiteY0" fmla="*/ 1617 h 590859"/>
                <a:gd name="connsiteX1" fmla="*/ 12192000 w 12192000"/>
                <a:gd name="connsiteY1" fmla="*/ 153982 h 590859"/>
                <a:gd name="connsiteX2" fmla="*/ 12192000 w 12192000"/>
                <a:gd name="connsiteY2" fmla="*/ 590859 h 590859"/>
                <a:gd name="connsiteX3" fmla="*/ 0 w 12192000"/>
                <a:gd name="connsiteY3" fmla="*/ 590859 h 590859"/>
                <a:gd name="connsiteX4" fmla="*/ 0 w 12192000"/>
                <a:gd name="connsiteY4" fmla="*/ 153982 h 590859"/>
                <a:gd name="connsiteX5" fmla="*/ 2286000 w 12192000"/>
                <a:gd name="connsiteY5" fmla="*/ 1617 h 590859"/>
                <a:gd name="connsiteX0" fmla="*/ 12192000 w 12283440"/>
                <a:gd name="connsiteY0" fmla="*/ 590859 h 677679"/>
                <a:gd name="connsiteX1" fmla="*/ 0 w 12283440"/>
                <a:gd name="connsiteY1" fmla="*/ 590859 h 677679"/>
                <a:gd name="connsiteX2" fmla="*/ 0 w 12283440"/>
                <a:gd name="connsiteY2" fmla="*/ 153982 h 677679"/>
                <a:gd name="connsiteX3" fmla="*/ 2286000 w 12283440"/>
                <a:gd name="connsiteY3" fmla="*/ 1617 h 677679"/>
                <a:gd name="connsiteX4" fmla="*/ 12192000 w 12283440"/>
                <a:gd name="connsiteY4" fmla="*/ 153982 h 677679"/>
                <a:gd name="connsiteX5" fmla="*/ 12283440 w 12283440"/>
                <a:gd name="connsiteY5" fmla="*/ 677679 h 677679"/>
                <a:gd name="connsiteX0" fmla="*/ 12192000 w 12192000"/>
                <a:gd name="connsiteY0" fmla="*/ 590859 h 590859"/>
                <a:gd name="connsiteX1" fmla="*/ 0 w 12192000"/>
                <a:gd name="connsiteY1" fmla="*/ 590859 h 590859"/>
                <a:gd name="connsiteX2" fmla="*/ 0 w 12192000"/>
                <a:gd name="connsiteY2" fmla="*/ 153982 h 590859"/>
                <a:gd name="connsiteX3" fmla="*/ 2286000 w 12192000"/>
                <a:gd name="connsiteY3" fmla="*/ 1617 h 590859"/>
                <a:gd name="connsiteX4" fmla="*/ 12192000 w 12192000"/>
                <a:gd name="connsiteY4" fmla="*/ 153982 h 590859"/>
                <a:gd name="connsiteX0" fmla="*/ 0 w 12192000"/>
                <a:gd name="connsiteY0" fmla="*/ 590859 h 590859"/>
                <a:gd name="connsiteX1" fmla="*/ 0 w 12192000"/>
                <a:gd name="connsiteY1" fmla="*/ 153982 h 590859"/>
                <a:gd name="connsiteX2" fmla="*/ 2286000 w 12192000"/>
                <a:gd name="connsiteY2" fmla="*/ 1617 h 590859"/>
                <a:gd name="connsiteX3" fmla="*/ 12192000 w 12192000"/>
                <a:gd name="connsiteY3" fmla="*/ 153982 h 590859"/>
                <a:gd name="connsiteX0" fmla="*/ 0 w 12192000"/>
                <a:gd name="connsiteY0" fmla="*/ 153982 h 307964"/>
                <a:gd name="connsiteX1" fmla="*/ 2286000 w 12192000"/>
                <a:gd name="connsiteY1" fmla="*/ 1617 h 307964"/>
                <a:gd name="connsiteX2" fmla="*/ 12192000 w 12192000"/>
                <a:gd name="connsiteY2" fmla="*/ 153982 h 307964"/>
              </a:gdLst>
              <a:ahLst/>
              <a:cxnLst>
                <a:cxn ang="0">
                  <a:pos x="connsiteX0" y="connsiteY0"/>
                </a:cxn>
                <a:cxn ang="0">
                  <a:pos x="connsiteX1" y="connsiteY1"/>
                </a:cxn>
                <a:cxn ang="0">
                  <a:pos x="connsiteX2" y="connsiteY2"/>
                </a:cxn>
              </a:cxnLst>
              <a:rect l="l" t="t" r="r" b="b"/>
              <a:pathLst>
                <a:path w="12192000" h="307964">
                  <a:moveTo>
                    <a:pt x="0" y="153982"/>
                  </a:moveTo>
                  <a:cubicBezTo>
                    <a:pt x="762000" y="53968"/>
                    <a:pt x="1524000" y="10212"/>
                    <a:pt x="2286000" y="1617"/>
                  </a:cubicBezTo>
                  <a:cubicBezTo>
                    <a:pt x="5588000" y="-35629"/>
                    <a:pt x="8890000" y="587378"/>
                    <a:pt x="12192000" y="153982"/>
                  </a:cubicBezTo>
                </a:path>
              </a:pathLst>
            </a:custGeom>
            <a:noFill/>
            <a:ln>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39" name="TextBox 38">
            <a:extLst>
              <a:ext uri="{FF2B5EF4-FFF2-40B4-BE49-F238E27FC236}">
                <a16:creationId xmlns:a16="http://schemas.microsoft.com/office/drawing/2014/main" id="{06E2ED13-DB6D-EA60-1ED8-2A7A220F0E24}"/>
              </a:ext>
            </a:extLst>
          </p:cNvPr>
          <p:cNvSpPr txBox="1"/>
          <p:nvPr userDrawn="1"/>
        </p:nvSpPr>
        <p:spPr>
          <a:xfrm>
            <a:off x="457200" y="6534150"/>
            <a:ext cx="2743200" cy="274320"/>
          </a:xfrm>
          <a:prstGeom prst="rect">
            <a:avLst/>
          </a:prstGeom>
          <a:noFill/>
        </p:spPr>
        <p:txBody>
          <a:bodyPr wrap="square" lIns="0" tIns="0" rIns="0" bIns="0" rtlCol="0" anchor="ctr">
            <a:noAutofit/>
          </a:bodyPr>
          <a:lstStyle/>
          <a:p>
            <a:pPr algn="l"/>
            <a:r>
              <a:rPr lang="en-US" sz="900">
                <a:solidFill>
                  <a:schemeClr val="bg2"/>
                </a:solidFill>
                <a:latin typeface="Arial" panose="020B0604020202020204" pitchFamily="34" charset="0"/>
                <a:cs typeface="Arial" panose="020B0604020202020204" pitchFamily="34" charset="0"/>
              </a:rPr>
              <a:t>Confidential – Do not distribute. © 2024 </a:t>
            </a:r>
            <a:r>
              <a:rPr lang="en-US" sz="900" err="1">
                <a:solidFill>
                  <a:schemeClr val="bg2"/>
                </a:solidFill>
                <a:latin typeface="Arial" panose="020B0604020202020204" pitchFamily="34" charset="0"/>
                <a:cs typeface="Arial" panose="020B0604020202020204" pitchFamily="34" charset="0"/>
              </a:rPr>
              <a:t>Vatica</a:t>
            </a:r>
            <a:r>
              <a:rPr lang="en-US" sz="900">
                <a:solidFill>
                  <a:schemeClr val="bg2"/>
                </a:solidFill>
                <a:latin typeface="Arial" panose="020B0604020202020204" pitchFamily="34" charset="0"/>
                <a:cs typeface="Arial" panose="020B0604020202020204" pitchFamily="34" charset="0"/>
              </a:rPr>
              <a:t> Health</a:t>
            </a:r>
          </a:p>
        </p:txBody>
      </p:sp>
      <p:sp>
        <p:nvSpPr>
          <p:cNvPr id="40" name="TextBox 39">
            <a:extLst>
              <a:ext uri="{FF2B5EF4-FFF2-40B4-BE49-F238E27FC236}">
                <a16:creationId xmlns:a16="http://schemas.microsoft.com/office/drawing/2014/main" id="{405D7F1E-44CA-AEB9-631A-43103F587D21}"/>
              </a:ext>
            </a:extLst>
          </p:cNvPr>
          <p:cNvSpPr txBox="1"/>
          <p:nvPr userDrawn="1"/>
        </p:nvSpPr>
        <p:spPr>
          <a:xfrm>
            <a:off x="11551920" y="6534150"/>
            <a:ext cx="182880" cy="274320"/>
          </a:xfrm>
          <a:prstGeom prst="rect">
            <a:avLst/>
          </a:prstGeom>
          <a:noFill/>
        </p:spPr>
        <p:txBody>
          <a:bodyPr wrap="square" lIns="0" tIns="0" rIns="0" bIns="0" rtlCol="0" anchor="ctr">
            <a:noAutofit/>
          </a:bodyPr>
          <a:lstStyle/>
          <a:p>
            <a:pPr algn="ctr"/>
            <a:fld id="{6E50C3A9-A1C5-42D9-B08B-06176D99F5D4}" type="slidenum">
              <a:rPr lang="en-US" sz="900" smtClean="0">
                <a:solidFill>
                  <a:schemeClr val="bg2"/>
                </a:solidFill>
                <a:latin typeface="Arial" panose="020B0604020202020204" pitchFamily="34" charset="0"/>
                <a:cs typeface="Arial" panose="020B0604020202020204" pitchFamily="34" charset="0"/>
              </a:rPr>
              <a:pPr algn="ctr"/>
              <a:t>‹#›</a:t>
            </a:fld>
            <a:endParaRPr lang="en-US" sz="900">
              <a:solidFill>
                <a:schemeClr val="bg2"/>
              </a:solidFill>
              <a:latin typeface="Arial" panose="020B0604020202020204" pitchFamily="34" charset="0"/>
              <a:cs typeface="Arial" panose="020B0604020202020204" pitchFamily="34" charset="0"/>
            </a:endParaRPr>
          </a:p>
        </p:txBody>
      </p:sp>
      <p:sp>
        <p:nvSpPr>
          <p:cNvPr id="41" name="Footer Placeholder 2">
            <a:extLst>
              <a:ext uri="{FF2B5EF4-FFF2-40B4-BE49-F238E27FC236}">
                <a16:creationId xmlns:a16="http://schemas.microsoft.com/office/drawing/2014/main" id="{300CA210-95C4-0F31-B4D5-5C4AD8AB13BE}"/>
              </a:ext>
            </a:extLst>
          </p:cNvPr>
          <p:cNvSpPr>
            <a:spLocks noGrp="1"/>
          </p:cNvSpPr>
          <p:nvPr>
            <p:ph type="ftr" sz="quarter" idx="12"/>
          </p:nvPr>
        </p:nvSpPr>
        <p:spPr>
          <a:xfrm>
            <a:off x="457200" y="5845175"/>
            <a:ext cx="11277600" cy="365125"/>
          </a:xfrm>
          <a:prstGeom prst="rect">
            <a:avLst/>
          </a:prstGeom>
        </p:spPr>
        <p:txBody>
          <a:bodyPr/>
          <a:lstStyle/>
          <a:p>
            <a:endParaRPr lang="en-US"/>
          </a:p>
        </p:txBody>
      </p:sp>
    </p:spTree>
    <p:extLst>
      <p:ext uri="{BB962C8B-B14F-4D97-AF65-F5344CB8AC3E}">
        <p14:creationId xmlns:p14="http://schemas.microsoft.com/office/powerpoint/2010/main" val="32889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A005EF9A-D1BA-7AA5-C485-B44276C49A61}"/>
              </a:ext>
            </a:extLst>
          </p:cNvPr>
          <p:cNvGrpSpPr/>
          <p:nvPr userDrawn="1"/>
        </p:nvGrpSpPr>
        <p:grpSpPr>
          <a:xfrm>
            <a:off x="0" y="6286513"/>
            <a:ext cx="12192000" cy="571494"/>
            <a:chOff x="0" y="6379370"/>
            <a:chExt cx="9144000" cy="478631"/>
          </a:xfrm>
        </p:grpSpPr>
        <p:sp>
          <p:nvSpPr>
            <p:cNvPr id="28" name="Freeform: Shape 27">
              <a:extLst>
                <a:ext uri="{FF2B5EF4-FFF2-40B4-BE49-F238E27FC236}">
                  <a16:creationId xmlns:a16="http://schemas.microsoft.com/office/drawing/2014/main" id="{15E9914D-59CD-8BCD-76C8-36588744B482}"/>
                </a:ext>
              </a:extLst>
            </p:cNvPr>
            <p:cNvSpPr/>
            <p:nvPr userDrawn="1"/>
          </p:nvSpPr>
          <p:spPr>
            <a:xfrm>
              <a:off x="0" y="6391274"/>
              <a:ext cx="9144000" cy="466727"/>
            </a:xfrm>
            <a:custGeom>
              <a:avLst/>
              <a:gdLst>
                <a:gd name="connsiteX0" fmla="*/ 2286000 w 12192000"/>
                <a:gd name="connsiteY0" fmla="*/ 1617 h 590859"/>
                <a:gd name="connsiteX1" fmla="*/ 12192000 w 12192000"/>
                <a:gd name="connsiteY1" fmla="*/ 153982 h 590859"/>
                <a:gd name="connsiteX2" fmla="*/ 12192000 w 12192000"/>
                <a:gd name="connsiteY2" fmla="*/ 590859 h 590859"/>
                <a:gd name="connsiteX3" fmla="*/ 0 w 12192000"/>
                <a:gd name="connsiteY3" fmla="*/ 590859 h 590859"/>
                <a:gd name="connsiteX4" fmla="*/ 0 w 12192000"/>
                <a:gd name="connsiteY4" fmla="*/ 153982 h 590859"/>
                <a:gd name="connsiteX5" fmla="*/ 2286000 w 12192000"/>
                <a:gd name="connsiteY5" fmla="*/ 1617 h 59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90859">
                  <a:moveTo>
                    <a:pt x="2286000" y="1617"/>
                  </a:moveTo>
                  <a:cubicBezTo>
                    <a:pt x="5588000" y="-35629"/>
                    <a:pt x="8890000" y="587378"/>
                    <a:pt x="12192000" y="153982"/>
                  </a:cubicBezTo>
                  <a:lnTo>
                    <a:pt x="12192000" y="590859"/>
                  </a:lnTo>
                  <a:lnTo>
                    <a:pt x="0" y="590859"/>
                  </a:lnTo>
                  <a:lnTo>
                    <a:pt x="0" y="153982"/>
                  </a:lnTo>
                  <a:cubicBezTo>
                    <a:pt x="762000" y="53968"/>
                    <a:pt x="1524000" y="10212"/>
                    <a:pt x="2286000" y="1617"/>
                  </a:cubicBezTo>
                  <a:close/>
                </a:path>
              </a:pathLst>
            </a:cu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9" name="Freeform: Shape 28">
              <a:extLst>
                <a:ext uri="{FF2B5EF4-FFF2-40B4-BE49-F238E27FC236}">
                  <a16:creationId xmlns:a16="http://schemas.microsoft.com/office/drawing/2014/main" id="{D3536A78-361D-23F5-DAF3-F7CF648F98A6}"/>
                </a:ext>
              </a:extLst>
            </p:cNvPr>
            <p:cNvSpPr/>
            <p:nvPr userDrawn="1"/>
          </p:nvSpPr>
          <p:spPr>
            <a:xfrm>
              <a:off x="0" y="6462295"/>
              <a:ext cx="6179344" cy="395703"/>
            </a:xfrm>
            <a:custGeom>
              <a:avLst/>
              <a:gdLst>
                <a:gd name="connsiteX0" fmla="*/ 1240632 w 9918700"/>
                <a:gd name="connsiteY0" fmla="*/ 2363 h 495299"/>
                <a:gd name="connsiteX1" fmla="*/ 9918700 w 9918700"/>
                <a:gd name="connsiteY1" fmla="*/ 225059 h 495299"/>
                <a:gd name="connsiteX2" fmla="*/ 9918700 w 9918700"/>
                <a:gd name="connsiteY2" fmla="*/ 495299 h 495299"/>
                <a:gd name="connsiteX3" fmla="*/ 0 w 9918700"/>
                <a:gd name="connsiteY3" fmla="*/ 495299 h 495299"/>
                <a:gd name="connsiteX4" fmla="*/ 0 w 9918700"/>
                <a:gd name="connsiteY4" fmla="*/ 95514 h 495299"/>
                <a:gd name="connsiteX5" fmla="*/ 239316 w 9918700"/>
                <a:gd name="connsiteY5" fmla="*/ 63605 h 495299"/>
                <a:gd name="connsiteX6" fmla="*/ 1240632 w 9918700"/>
                <a:gd name="connsiteY6" fmla="*/ 2363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8700" h="495299">
                  <a:moveTo>
                    <a:pt x="1240632" y="2363"/>
                  </a:moveTo>
                  <a:cubicBezTo>
                    <a:pt x="4133321" y="-52077"/>
                    <a:pt x="7026011" y="858511"/>
                    <a:pt x="9918700" y="225059"/>
                  </a:cubicBezTo>
                  <a:lnTo>
                    <a:pt x="9918700" y="495299"/>
                  </a:lnTo>
                  <a:lnTo>
                    <a:pt x="0" y="495299"/>
                  </a:lnTo>
                  <a:lnTo>
                    <a:pt x="0" y="95514"/>
                  </a:lnTo>
                  <a:lnTo>
                    <a:pt x="239316" y="63605"/>
                  </a:lnTo>
                  <a:cubicBezTo>
                    <a:pt x="573088" y="27773"/>
                    <a:pt x="906860" y="8644"/>
                    <a:pt x="1240632" y="2363"/>
                  </a:cubicBezTo>
                  <a:close/>
                </a:path>
              </a:pathLst>
            </a:custGeom>
            <a:gradFill>
              <a:gsLst>
                <a:gs pos="0">
                  <a:schemeClr val="bg1">
                    <a:alpha val="25000"/>
                  </a:schemeClr>
                </a:gs>
                <a:gs pos="100000">
                  <a:schemeClr val="accent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30" name="Freeform: Shape 29">
              <a:extLst>
                <a:ext uri="{FF2B5EF4-FFF2-40B4-BE49-F238E27FC236}">
                  <a16:creationId xmlns:a16="http://schemas.microsoft.com/office/drawing/2014/main" id="{3845193D-100D-B6FE-24DE-DACBFF4AC556}"/>
                </a:ext>
              </a:extLst>
            </p:cNvPr>
            <p:cNvSpPr/>
            <p:nvPr userDrawn="1"/>
          </p:nvSpPr>
          <p:spPr>
            <a:xfrm>
              <a:off x="0" y="6379370"/>
              <a:ext cx="8286750" cy="431006"/>
            </a:xfrm>
            <a:custGeom>
              <a:avLst/>
              <a:gdLst>
                <a:gd name="connsiteX0" fmla="*/ 2286000 w 12192000"/>
                <a:gd name="connsiteY0" fmla="*/ 1617 h 590859"/>
                <a:gd name="connsiteX1" fmla="*/ 12192000 w 12192000"/>
                <a:gd name="connsiteY1" fmla="*/ 153982 h 590859"/>
                <a:gd name="connsiteX2" fmla="*/ 12192000 w 12192000"/>
                <a:gd name="connsiteY2" fmla="*/ 590859 h 590859"/>
                <a:gd name="connsiteX3" fmla="*/ 0 w 12192000"/>
                <a:gd name="connsiteY3" fmla="*/ 590859 h 590859"/>
                <a:gd name="connsiteX4" fmla="*/ 0 w 12192000"/>
                <a:gd name="connsiteY4" fmla="*/ 153982 h 590859"/>
                <a:gd name="connsiteX5" fmla="*/ 2286000 w 12192000"/>
                <a:gd name="connsiteY5" fmla="*/ 1617 h 590859"/>
                <a:gd name="connsiteX0" fmla="*/ 12192000 w 12283440"/>
                <a:gd name="connsiteY0" fmla="*/ 590859 h 677679"/>
                <a:gd name="connsiteX1" fmla="*/ 0 w 12283440"/>
                <a:gd name="connsiteY1" fmla="*/ 590859 h 677679"/>
                <a:gd name="connsiteX2" fmla="*/ 0 w 12283440"/>
                <a:gd name="connsiteY2" fmla="*/ 153982 h 677679"/>
                <a:gd name="connsiteX3" fmla="*/ 2286000 w 12283440"/>
                <a:gd name="connsiteY3" fmla="*/ 1617 h 677679"/>
                <a:gd name="connsiteX4" fmla="*/ 12192000 w 12283440"/>
                <a:gd name="connsiteY4" fmla="*/ 153982 h 677679"/>
                <a:gd name="connsiteX5" fmla="*/ 12283440 w 12283440"/>
                <a:gd name="connsiteY5" fmla="*/ 677679 h 677679"/>
                <a:gd name="connsiteX0" fmla="*/ 12192000 w 12192000"/>
                <a:gd name="connsiteY0" fmla="*/ 590859 h 590859"/>
                <a:gd name="connsiteX1" fmla="*/ 0 w 12192000"/>
                <a:gd name="connsiteY1" fmla="*/ 590859 h 590859"/>
                <a:gd name="connsiteX2" fmla="*/ 0 w 12192000"/>
                <a:gd name="connsiteY2" fmla="*/ 153982 h 590859"/>
                <a:gd name="connsiteX3" fmla="*/ 2286000 w 12192000"/>
                <a:gd name="connsiteY3" fmla="*/ 1617 h 590859"/>
                <a:gd name="connsiteX4" fmla="*/ 12192000 w 12192000"/>
                <a:gd name="connsiteY4" fmla="*/ 153982 h 590859"/>
                <a:gd name="connsiteX0" fmla="*/ 0 w 12192000"/>
                <a:gd name="connsiteY0" fmla="*/ 590859 h 590859"/>
                <a:gd name="connsiteX1" fmla="*/ 0 w 12192000"/>
                <a:gd name="connsiteY1" fmla="*/ 153982 h 590859"/>
                <a:gd name="connsiteX2" fmla="*/ 2286000 w 12192000"/>
                <a:gd name="connsiteY2" fmla="*/ 1617 h 590859"/>
                <a:gd name="connsiteX3" fmla="*/ 12192000 w 12192000"/>
                <a:gd name="connsiteY3" fmla="*/ 153982 h 590859"/>
                <a:gd name="connsiteX0" fmla="*/ 0 w 12192000"/>
                <a:gd name="connsiteY0" fmla="*/ 153982 h 307964"/>
                <a:gd name="connsiteX1" fmla="*/ 2286000 w 12192000"/>
                <a:gd name="connsiteY1" fmla="*/ 1617 h 307964"/>
                <a:gd name="connsiteX2" fmla="*/ 12192000 w 12192000"/>
                <a:gd name="connsiteY2" fmla="*/ 153982 h 307964"/>
              </a:gdLst>
              <a:ahLst/>
              <a:cxnLst>
                <a:cxn ang="0">
                  <a:pos x="connsiteX0" y="connsiteY0"/>
                </a:cxn>
                <a:cxn ang="0">
                  <a:pos x="connsiteX1" y="connsiteY1"/>
                </a:cxn>
                <a:cxn ang="0">
                  <a:pos x="connsiteX2" y="connsiteY2"/>
                </a:cxn>
              </a:cxnLst>
              <a:rect l="l" t="t" r="r" b="b"/>
              <a:pathLst>
                <a:path w="12192000" h="307964">
                  <a:moveTo>
                    <a:pt x="0" y="153982"/>
                  </a:moveTo>
                  <a:cubicBezTo>
                    <a:pt x="762000" y="53968"/>
                    <a:pt x="1524000" y="10212"/>
                    <a:pt x="2286000" y="1617"/>
                  </a:cubicBezTo>
                  <a:cubicBezTo>
                    <a:pt x="5588000" y="-35629"/>
                    <a:pt x="8890000" y="587378"/>
                    <a:pt x="12192000" y="153982"/>
                  </a:cubicBezTo>
                </a:path>
              </a:pathLst>
            </a:custGeom>
            <a:noFill/>
            <a:ln>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8" name="TextBox 7">
            <a:extLst>
              <a:ext uri="{FF2B5EF4-FFF2-40B4-BE49-F238E27FC236}">
                <a16:creationId xmlns:a16="http://schemas.microsoft.com/office/drawing/2014/main" id="{17A6583B-7CDC-4CDA-B8CF-6E949BE79D06}"/>
              </a:ext>
            </a:extLst>
          </p:cNvPr>
          <p:cNvSpPr txBox="1"/>
          <p:nvPr userDrawn="1"/>
        </p:nvSpPr>
        <p:spPr>
          <a:xfrm>
            <a:off x="457200" y="6534150"/>
            <a:ext cx="2743200" cy="274320"/>
          </a:xfrm>
          <a:prstGeom prst="rect">
            <a:avLst/>
          </a:prstGeom>
          <a:noFill/>
        </p:spPr>
        <p:txBody>
          <a:bodyPr wrap="square" lIns="0" tIns="0" rIns="0" bIns="0" rtlCol="0" anchor="ctr">
            <a:noAutofit/>
          </a:bodyPr>
          <a:lstStyle/>
          <a:p>
            <a:pPr algn="l"/>
            <a:r>
              <a:rPr lang="en-US" sz="900">
                <a:solidFill>
                  <a:schemeClr val="bg2"/>
                </a:solidFill>
                <a:latin typeface="Arial" panose="020B0604020202020204" pitchFamily="34" charset="0"/>
                <a:cs typeface="Arial" panose="020B0604020202020204" pitchFamily="34" charset="0"/>
              </a:rPr>
              <a:t>Confidential – Do not distribute. © 2024 </a:t>
            </a:r>
            <a:r>
              <a:rPr lang="en-US" sz="900" err="1">
                <a:solidFill>
                  <a:schemeClr val="bg2"/>
                </a:solidFill>
                <a:latin typeface="Arial" panose="020B0604020202020204" pitchFamily="34" charset="0"/>
                <a:cs typeface="Arial" panose="020B0604020202020204" pitchFamily="34" charset="0"/>
              </a:rPr>
              <a:t>Vatica</a:t>
            </a:r>
            <a:r>
              <a:rPr lang="en-US" sz="900">
                <a:solidFill>
                  <a:schemeClr val="bg2"/>
                </a:solidFill>
                <a:latin typeface="Arial" panose="020B0604020202020204" pitchFamily="34" charset="0"/>
                <a:cs typeface="Arial" panose="020B0604020202020204" pitchFamily="34" charset="0"/>
              </a:rPr>
              <a:t> Health</a:t>
            </a:r>
          </a:p>
        </p:txBody>
      </p:sp>
      <p:sp>
        <p:nvSpPr>
          <p:cNvPr id="9" name="TextBox 8">
            <a:extLst>
              <a:ext uri="{FF2B5EF4-FFF2-40B4-BE49-F238E27FC236}">
                <a16:creationId xmlns:a16="http://schemas.microsoft.com/office/drawing/2014/main" id="{15644351-F62A-4D5A-BB65-125C12E55B23}"/>
              </a:ext>
            </a:extLst>
          </p:cNvPr>
          <p:cNvSpPr txBox="1"/>
          <p:nvPr userDrawn="1"/>
        </p:nvSpPr>
        <p:spPr>
          <a:xfrm>
            <a:off x="11551920" y="6534150"/>
            <a:ext cx="182880" cy="274320"/>
          </a:xfrm>
          <a:prstGeom prst="rect">
            <a:avLst/>
          </a:prstGeom>
          <a:noFill/>
        </p:spPr>
        <p:txBody>
          <a:bodyPr wrap="square" lIns="0" tIns="0" rIns="0" bIns="0" rtlCol="0" anchor="ctr">
            <a:noAutofit/>
          </a:bodyPr>
          <a:lstStyle/>
          <a:p>
            <a:pPr algn="ctr"/>
            <a:fld id="{6E50C3A9-A1C5-42D9-B08B-06176D99F5D4}" type="slidenum">
              <a:rPr lang="en-US" sz="900" smtClean="0">
                <a:solidFill>
                  <a:schemeClr val="bg2"/>
                </a:solidFill>
                <a:latin typeface="Arial" panose="020B0604020202020204" pitchFamily="34" charset="0"/>
                <a:cs typeface="Arial" panose="020B0604020202020204" pitchFamily="34" charset="0"/>
              </a:rPr>
              <a:pPr algn="ctr"/>
              <a:t>‹#›</a:t>
            </a:fld>
            <a:endParaRPr lang="en-US" sz="900">
              <a:solidFill>
                <a:schemeClr val="bg2"/>
              </a:solidFill>
              <a:latin typeface="Arial" panose="020B0604020202020204" pitchFamily="34" charset="0"/>
              <a:cs typeface="Arial" panose="020B0604020202020204" pitchFamily="34" charset="0"/>
            </a:endParaRPr>
          </a:p>
        </p:txBody>
      </p:sp>
      <p:pic>
        <p:nvPicPr>
          <p:cNvPr id="31" name="Graphic 30">
            <a:extLst>
              <a:ext uri="{FF2B5EF4-FFF2-40B4-BE49-F238E27FC236}">
                <a16:creationId xmlns:a16="http://schemas.microsoft.com/office/drawing/2014/main" id="{A4ABCD5A-2032-665D-68B3-8FC0D08EEDF3}"/>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r="4892" b="21056"/>
          <a:stretch/>
        </p:blipFill>
        <p:spPr>
          <a:xfrm flipH="1" flipV="1">
            <a:off x="-2" y="0"/>
            <a:ext cx="11595477" cy="4017841"/>
          </a:xfrm>
          <a:prstGeom prst="rect">
            <a:avLst/>
          </a:prstGeom>
        </p:spPr>
      </p:pic>
      <p:sp>
        <p:nvSpPr>
          <p:cNvPr id="2" name="Title Placeholder 1"/>
          <p:cNvSpPr>
            <a:spLocks noGrp="1"/>
          </p:cNvSpPr>
          <p:nvPr>
            <p:ph type="title"/>
          </p:nvPr>
        </p:nvSpPr>
        <p:spPr>
          <a:xfrm>
            <a:off x="457200" y="241299"/>
            <a:ext cx="10332720" cy="792843"/>
          </a:xfrm>
          <a:prstGeom prst="rect">
            <a:avLst/>
          </a:prstGeom>
        </p:spPr>
        <p:txBody>
          <a:bodyPr vert="horz" lIns="0" tIns="0" rIns="0" bIns="0" rtlCol="0" anchor="ctr"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457200" y="1219199"/>
            <a:ext cx="11277598" cy="4572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5">
            <a:extLst>
              <a:ext uri="{FF2B5EF4-FFF2-40B4-BE49-F238E27FC236}">
                <a16:creationId xmlns:a16="http://schemas.microsoft.com/office/drawing/2014/main" id="{0EE5D1DD-E550-4F46-89D6-0894D4BB14EB}"/>
              </a:ext>
            </a:extLst>
          </p:cNvPr>
          <p:cNvSpPr>
            <a:spLocks noGrp="1"/>
          </p:cNvSpPr>
          <p:nvPr>
            <p:ph type="ftr" sz="quarter" idx="3"/>
          </p:nvPr>
        </p:nvSpPr>
        <p:spPr>
          <a:xfrm>
            <a:off x="457200" y="5878998"/>
            <a:ext cx="11277598" cy="342913"/>
          </a:xfrm>
          <a:prstGeom prst="rect">
            <a:avLst/>
          </a:prstGeom>
        </p:spPr>
        <p:txBody>
          <a:bodyPr vert="horz" lIns="0" tIns="0" rIns="0" bIns="0" rtlCol="0" anchor="b" anchorCtr="0"/>
          <a:lstStyle>
            <a:lvl1pPr algn="l">
              <a:lnSpc>
                <a:spcPct val="90000"/>
              </a:lnSpc>
              <a:defRPr sz="1000">
                <a:solidFill>
                  <a:schemeClr val="tx2">
                    <a:lumMod val="50000"/>
                    <a:lumOff val="50000"/>
                  </a:schemeClr>
                </a:solidFill>
                <a:latin typeface="Arial" panose="020B0604020202020204" pitchFamily="34" charset="0"/>
                <a:cs typeface="Arial" panose="020B0604020202020204" pitchFamily="34" charset="0"/>
              </a:defRPr>
            </a:lvl1pPr>
          </a:lstStyle>
          <a:p>
            <a:r>
              <a:rPr lang="en-US"/>
              <a:t>Footer</a:t>
            </a:r>
          </a:p>
        </p:txBody>
      </p:sp>
      <p:grpSp>
        <p:nvGrpSpPr>
          <p:cNvPr id="15" name="Group 14">
            <a:extLst>
              <a:ext uri="{FF2B5EF4-FFF2-40B4-BE49-F238E27FC236}">
                <a16:creationId xmlns:a16="http://schemas.microsoft.com/office/drawing/2014/main" id="{27CEC2DB-8BE1-4322-AFC7-0AED31C5C9B5}"/>
              </a:ext>
            </a:extLst>
          </p:cNvPr>
          <p:cNvGrpSpPr>
            <a:grpSpLocks noChangeAspect="1"/>
          </p:cNvGrpSpPr>
          <p:nvPr userDrawn="1"/>
        </p:nvGrpSpPr>
        <p:grpSpPr>
          <a:xfrm>
            <a:off x="11059042" y="294820"/>
            <a:ext cx="675758" cy="685800"/>
            <a:chOff x="1100634" y="3229022"/>
            <a:chExt cx="1544668" cy="1567623"/>
          </a:xfrm>
        </p:grpSpPr>
        <p:sp>
          <p:nvSpPr>
            <p:cNvPr id="16" name="Freeform: Shape 15">
              <a:extLst>
                <a:ext uri="{FF2B5EF4-FFF2-40B4-BE49-F238E27FC236}">
                  <a16:creationId xmlns:a16="http://schemas.microsoft.com/office/drawing/2014/main" id="{0DA1F15B-67F0-56F3-E4E8-2953D5FB9A83}"/>
                </a:ext>
              </a:extLst>
            </p:cNvPr>
            <p:cNvSpPr/>
            <p:nvPr/>
          </p:nvSpPr>
          <p:spPr>
            <a:xfrm>
              <a:off x="1267817" y="3475715"/>
              <a:ext cx="224698" cy="224585"/>
            </a:xfrm>
            <a:custGeom>
              <a:avLst/>
              <a:gdLst>
                <a:gd name="connsiteX0" fmla="*/ 90277 w 224698"/>
                <a:gd name="connsiteY0" fmla="*/ 2100 h 224585"/>
                <a:gd name="connsiteX1" fmla="*/ 222579 w 224698"/>
                <a:gd name="connsiteY1" fmla="*/ 134307 h 224585"/>
                <a:gd name="connsiteX2" fmla="*/ 134282 w 224698"/>
                <a:gd name="connsiteY2" fmla="*/ 222508 h 224585"/>
                <a:gd name="connsiteX3" fmla="*/ 2075 w 224698"/>
                <a:gd name="connsiteY3" fmla="*/ 90396 h 224585"/>
                <a:gd name="connsiteX4" fmla="*/ 90277 w 224698"/>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98" h="224585">
                  <a:moveTo>
                    <a:pt x="90277" y="2100"/>
                  </a:moveTo>
                  <a:cubicBezTo>
                    <a:pt x="169430" y="-12950"/>
                    <a:pt x="237724" y="55154"/>
                    <a:pt x="222579" y="134307"/>
                  </a:cubicBezTo>
                  <a:cubicBezTo>
                    <a:pt x="214197" y="178503"/>
                    <a:pt x="178478" y="214126"/>
                    <a:pt x="134282" y="222508"/>
                  </a:cubicBezTo>
                  <a:cubicBezTo>
                    <a:pt x="55225" y="237462"/>
                    <a:pt x="-12879" y="169454"/>
                    <a:pt x="2075" y="90396"/>
                  </a:cubicBezTo>
                  <a:cubicBezTo>
                    <a:pt x="10457" y="46200"/>
                    <a:pt x="46081" y="10577"/>
                    <a:pt x="90277" y="2195"/>
                  </a:cubicBezTo>
                </a:path>
              </a:pathLst>
            </a:custGeom>
            <a:solidFill>
              <a:srgbClr val="4A6EB5"/>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DDF4C16-7C4D-0F76-F58C-E6E8255685E1}"/>
                </a:ext>
              </a:extLst>
            </p:cNvPr>
            <p:cNvSpPr/>
            <p:nvPr/>
          </p:nvSpPr>
          <p:spPr>
            <a:xfrm>
              <a:off x="2229078" y="4343919"/>
              <a:ext cx="224605" cy="224585"/>
            </a:xfrm>
            <a:custGeom>
              <a:avLst/>
              <a:gdLst>
                <a:gd name="connsiteX0" fmla="*/ 90184 w 224605"/>
                <a:gd name="connsiteY0" fmla="*/ 2100 h 224585"/>
                <a:gd name="connsiteX1" fmla="*/ 222486 w 224605"/>
                <a:gd name="connsiteY1" fmla="*/ 134307 h 224585"/>
                <a:gd name="connsiteX2" fmla="*/ 134189 w 224605"/>
                <a:gd name="connsiteY2" fmla="*/ 222508 h 224585"/>
                <a:gd name="connsiteX3" fmla="*/ 2078 w 224605"/>
                <a:gd name="connsiteY3" fmla="*/ 90396 h 224585"/>
                <a:gd name="connsiteX4" fmla="*/ 90184 w 224605"/>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05" h="224585">
                  <a:moveTo>
                    <a:pt x="90184" y="2100"/>
                  </a:moveTo>
                  <a:cubicBezTo>
                    <a:pt x="169337" y="-12950"/>
                    <a:pt x="237631" y="55154"/>
                    <a:pt x="222486" y="134307"/>
                  </a:cubicBezTo>
                  <a:cubicBezTo>
                    <a:pt x="214104" y="178503"/>
                    <a:pt x="178385" y="214126"/>
                    <a:pt x="134189" y="222508"/>
                  </a:cubicBezTo>
                  <a:cubicBezTo>
                    <a:pt x="55132" y="237462"/>
                    <a:pt x="-12877" y="169454"/>
                    <a:pt x="2078" y="90396"/>
                  </a:cubicBezTo>
                  <a:cubicBezTo>
                    <a:pt x="10364" y="46200"/>
                    <a:pt x="45988" y="10577"/>
                    <a:pt x="90184" y="2195"/>
                  </a:cubicBezTo>
                </a:path>
              </a:pathLst>
            </a:custGeom>
            <a:solidFill>
              <a:srgbClr val="4A6EB5"/>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73DB509-FE3D-2625-A89A-443455095C96}"/>
                </a:ext>
              </a:extLst>
            </p:cNvPr>
            <p:cNvSpPr/>
            <p:nvPr/>
          </p:nvSpPr>
          <p:spPr>
            <a:xfrm>
              <a:off x="2167070" y="3401325"/>
              <a:ext cx="224607" cy="224585"/>
            </a:xfrm>
            <a:custGeom>
              <a:avLst/>
              <a:gdLst>
                <a:gd name="connsiteX0" fmla="*/ 90184 w 224607"/>
                <a:gd name="connsiteY0" fmla="*/ 2100 h 224585"/>
                <a:gd name="connsiteX1" fmla="*/ 222486 w 224607"/>
                <a:gd name="connsiteY1" fmla="*/ 134307 h 224585"/>
                <a:gd name="connsiteX2" fmla="*/ 134189 w 224607"/>
                <a:gd name="connsiteY2" fmla="*/ 222508 h 224585"/>
                <a:gd name="connsiteX3" fmla="*/ 2078 w 224607"/>
                <a:gd name="connsiteY3" fmla="*/ 90396 h 224585"/>
                <a:gd name="connsiteX4" fmla="*/ 90184 w 224607"/>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07" h="224585">
                  <a:moveTo>
                    <a:pt x="90184" y="2100"/>
                  </a:moveTo>
                  <a:cubicBezTo>
                    <a:pt x="169432" y="-12950"/>
                    <a:pt x="237631" y="55154"/>
                    <a:pt x="222486" y="134307"/>
                  </a:cubicBezTo>
                  <a:cubicBezTo>
                    <a:pt x="214104" y="178503"/>
                    <a:pt x="178385" y="214126"/>
                    <a:pt x="134189" y="222508"/>
                  </a:cubicBezTo>
                  <a:cubicBezTo>
                    <a:pt x="55132" y="237462"/>
                    <a:pt x="-12877" y="169454"/>
                    <a:pt x="2078" y="90396"/>
                  </a:cubicBezTo>
                  <a:cubicBezTo>
                    <a:pt x="10364" y="46200"/>
                    <a:pt x="45988" y="10577"/>
                    <a:pt x="90184" y="2195"/>
                  </a:cubicBezTo>
                </a:path>
              </a:pathLst>
            </a:custGeom>
            <a:solidFill>
              <a:srgbClr val="50B768"/>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3165E6D-B6DB-9268-7688-77D236E0946F}"/>
                </a:ext>
              </a:extLst>
            </p:cNvPr>
            <p:cNvSpPr/>
            <p:nvPr/>
          </p:nvSpPr>
          <p:spPr>
            <a:xfrm>
              <a:off x="1366973" y="4418404"/>
              <a:ext cx="224698" cy="224585"/>
            </a:xfrm>
            <a:custGeom>
              <a:avLst/>
              <a:gdLst>
                <a:gd name="connsiteX0" fmla="*/ 90277 w 224698"/>
                <a:gd name="connsiteY0" fmla="*/ 2100 h 224585"/>
                <a:gd name="connsiteX1" fmla="*/ 222579 w 224698"/>
                <a:gd name="connsiteY1" fmla="*/ 134307 h 224585"/>
                <a:gd name="connsiteX2" fmla="*/ 134282 w 224698"/>
                <a:gd name="connsiteY2" fmla="*/ 222508 h 224585"/>
                <a:gd name="connsiteX3" fmla="*/ 2075 w 224698"/>
                <a:gd name="connsiteY3" fmla="*/ 90396 h 224585"/>
                <a:gd name="connsiteX4" fmla="*/ 90277 w 224698"/>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98" h="224585">
                  <a:moveTo>
                    <a:pt x="90277" y="2100"/>
                  </a:moveTo>
                  <a:cubicBezTo>
                    <a:pt x="169430" y="-12950"/>
                    <a:pt x="237724" y="55154"/>
                    <a:pt x="222579" y="134307"/>
                  </a:cubicBezTo>
                  <a:cubicBezTo>
                    <a:pt x="214197" y="178503"/>
                    <a:pt x="178478" y="214126"/>
                    <a:pt x="134282" y="222508"/>
                  </a:cubicBezTo>
                  <a:cubicBezTo>
                    <a:pt x="55225" y="237462"/>
                    <a:pt x="-12879" y="169454"/>
                    <a:pt x="2075" y="90396"/>
                  </a:cubicBezTo>
                  <a:cubicBezTo>
                    <a:pt x="10457" y="46200"/>
                    <a:pt x="46081" y="10577"/>
                    <a:pt x="90277" y="2195"/>
                  </a:cubicBezTo>
                </a:path>
              </a:pathLst>
            </a:custGeom>
            <a:solidFill>
              <a:srgbClr val="50B768"/>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CFD7457-FBCD-537B-E962-19189658738D}"/>
                </a:ext>
              </a:extLst>
            </p:cNvPr>
            <p:cNvSpPr/>
            <p:nvPr/>
          </p:nvSpPr>
          <p:spPr>
            <a:xfrm>
              <a:off x="1713853" y="3229022"/>
              <a:ext cx="870585" cy="793813"/>
            </a:xfrm>
            <a:custGeom>
              <a:avLst/>
              <a:gdLst>
                <a:gd name="connsiteX0" fmla="*/ 0 w 870585"/>
                <a:gd name="connsiteY0" fmla="*/ 513112 h 793813"/>
                <a:gd name="connsiteX1" fmla="*/ 870585 w 870585"/>
                <a:gd name="connsiteY1" fmla="*/ 793814 h 793813"/>
                <a:gd name="connsiteX2" fmla="*/ 272796 w 870585"/>
                <a:gd name="connsiteY2" fmla="*/ 396907 h 793813"/>
                <a:gd name="connsiteX3" fmla="*/ 401193 w 870585"/>
                <a:gd name="connsiteY3" fmla="*/ 0 h 793813"/>
                <a:gd name="connsiteX4" fmla="*/ 0 w 870585"/>
                <a:gd name="connsiteY4" fmla="*/ 513207 h 79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85" h="793813">
                  <a:moveTo>
                    <a:pt x="0" y="513112"/>
                  </a:moveTo>
                  <a:cubicBezTo>
                    <a:pt x="0" y="513112"/>
                    <a:pt x="507492" y="428911"/>
                    <a:pt x="870585" y="793814"/>
                  </a:cubicBezTo>
                  <a:cubicBezTo>
                    <a:pt x="698087" y="503111"/>
                    <a:pt x="427292" y="406908"/>
                    <a:pt x="272796" y="396907"/>
                  </a:cubicBezTo>
                  <a:cubicBezTo>
                    <a:pt x="326993" y="296704"/>
                    <a:pt x="381191" y="226505"/>
                    <a:pt x="401193" y="0"/>
                  </a:cubicBezTo>
                  <a:cubicBezTo>
                    <a:pt x="320993" y="182404"/>
                    <a:pt x="224695" y="354806"/>
                    <a:pt x="0" y="513207"/>
                  </a:cubicBezTo>
                </a:path>
              </a:pathLst>
            </a:custGeom>
            <a:solidFill>
              <a:srgbClr val="50B768"/>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B89E767-B942-546C-34EA-6622FD5CD4AD}"/>
                </a:ext>
              </a:extLst>
            </p:cNvPr>
            <p:cNvSpPr/>
            <p:nvPr/>
          </p:nvSpPr>
          <p:spPr>
            <a:xfrm>
              <a:off x="1156450" y="4002737"/>
              <a:ext cx="870585" cy="793908"/>
            </a:xfrm>
            <a:custGeom>
              <a:avLst/>
              <a:gdLst>
                <a:gd name="connsiteX0" fmla="*/ 870585 w 870585"/>
                <a:gd name="connsiteY0" fmla="*/ 280702 h 793908"/>
                <a:gd name="connsiteX1" fmla="*/ 0 w 870585"/>
                <a:gd name="connsiteY1" fmla="*/ 0 h 793908"/>
                <a:gd name="connsiteX2" fmla="*/ 597789 w 870585"/>
                <a:gd name="connsiteY2" fmla="*/ 397002 h 793908"/>
                <a:gd name="connsiteX3" fmla="*/ 469392 w 870585"/>
                <a:gd name="connsiteY3" fmla="*/ 793909 h 793908"/>
                <a:gd name="connsiteX4" fmla="*/ 870585 w 870585"/>
                <a:gd name="connsiteY4" fmla="*/ 280702 h 79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85" h="793908">
                  <a:moveTo>
                    <a:pt x="870585" y="280702"/>
                  </a:moveTo>
                  <a:cubicBezTo>
                    <a:pt x="870585" y="280702"/>
                    <a:pt x="363093" y="364903"/>
                    <a:pt x="0" y="0"/>
                  </a:cubicBezTo>
                  <a:cubicBezTo>
                    <a:pt x="172498" y="290703"/>
                    <a:pt x="443294" y="386906"/>
                    <a:pt x="597789" y="397002"/>
                  </a:cubicBezTo>
                  <a:cubicBezTo>
                    <a:pt x="543592" y="497205"/>
                    <a:pt x="489395" y="567404"/>
                    <a:pt x="469392" y="793909"/>
                  </a:cubicBezTo>
                  <a:cubicBezTo>
                    <a:pt x="549593" y="611505"/>
                    <a:pt x="645890" y="439103"/>
                    <a:pt x="870585" y="280702"/>
                  </a:cubicBezTo>
                </a:path>
              </a:pathLst>
            </a:custGeom>
            <a:solidFill>
              <a:srgbClr val="50B768"/>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3AAEB8-9964-9C4E-8951-DA7FE821F336}"/>
                </a:ext>
              </a:extLst>
            </p:cNvPr>
            <p:cNvSpPr/>
            <p:nvPr/>
          </p:nvSpPr>
          <p:spPr>
            <a:xfrm>
              <a:off x="1851394" y="3897391"/>
              <a:ext cx="793908" cy="870585"/>
            </a:xfrm>
            <a:custGeom>
              <a:avLst/>
              <a:gdLst>
                <a:gd name="connsiteX0" fmla="*/ 280702 w 793908"/>
                <a:gd name="connsiteY0" fmla="*/ 0 h 870585"/>
                <a:gd name="connsiteX1" fmla="*/ 0 w 793908"/>
                <a:gd name="connsiteY1" fmla="*/ 870585 h 870585"/>
                <a:gd name="connsiteX2" fmla="*/ 397002 w 793908"/>
                <a:gd name="connsiteY2" fmla="*/ 272891 h 870585"/>
                <a:gd name="connsiteX3" fmla="*/ 793909 w 793908"/>
                <a:gd name="connsiteY3" fmla="*/ 401288 h 870585"/>
                <a:gd name="connsiteX4" fmla="*/ 280702 w 793908"/>
                <a:gd name="connsiteY4" fmla="*/ 95 h 87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908" h="870585">
                  <a:moveTo>
                    <a:pt x="280702" y="0"/>
                  </a:moveTo>
                  <a:cubicBezTo>
                    <a:pt x="280702" y="0"/>
                    <a:pt x="364903" y="507492"/>
                    <a:pt x="0" y="870585"/>
                  </a:cubicBezTo>
                  <a:cubicBezTo>
                    <a:pt x="290703" y="698087"/>
                    <a:pt x="386906" y="427292"/>
                    <a:pt x="397002" y="272891"/>
                  </a:cubicBezTo>
                  <a:cubicBezTo>
                    <a:pt x="497205" y="327088"/>
                    <a:pt x="567404" y="381190"/>
                    <a:pt x="793909" y="401288"/>
                  </a:cubicBezTo>
                  <a:cubicBezTo>
                    <a:pt x="611505" y="320992"/>
                    <a:pt x="439103" y="224790"/>
                    <a:pt x="280702" y="95"/>
                  </a:cubicBezTo>
                </a:path>
              </a:pathLst>
            </a:custGeom>
            <a:solidFill>
              <a:srgbClr val="4A6EB5"/>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41AD0F7A-4D8B-89B5-611B-EFA82F7013AC}"/>
                </a:ext>
              </a:extLst>
            </p:cNvPr>
            <p:cNvSpPr/>
            <p:nvPr/>
          </p:nvSpPr>
          <p:spPr>
            <a:xfrm>
              <a:off x="1100634" y="3271027"/>
              <a:ext cx="793908" cy="870584"/>
            </a:xfrm>
            <a:custGeom>
              <a:avLst/>
              <a:gdLst>
                <a:gd name="connsiteX0" fmla="*/ 513207 w 793908"/>
                <a:gd name="connsiteY0" fmla="*/ 870585 h 870584"/>
                <a:gd name="connsiteX1" fmla="*/ 793909 w 793908"/>
                <a:gd name="connsiteY1" fmla="*/ 0 h 870584"/>
                <a:gd name="connsiteX2" fmla="*/ 396907 w 793908"/>
                <a:gd name="connsiteY2" fmla="*/ 597789 h 870584"/>
                <a:gd name="connsiteX3" fmla="*/ 0 w 793908"/>
                <a:gd name="connsiteY3" fmla="*/ 469392 h 870584"/>
                <a:gd name="connsiteX4" fmla="*/ 513207 w 793908"/>
                <a:gd name="connsiteY4" fmla="*/ 870585 h 87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908" h="870584">
                  <a:moveTo>
                    <a:pt x="513207" y="870585"/>
                  </a:moveTo>
                  <a:cubicBezTo>
                    <a:pt x="513207" y="870585"/>
                    <a:pt x="429006" y="363093"/>
                    <a:pt x="793909" y="0"/>
                  </a:cubicBezTo>
                  <a:cubicBezTo>
                    <a:pt x="503206" y="172498"/>
                    <a:pt x="407003" y="443294"/>
                    <a:pt x="396907" y="597789"/>
                  </a:cubicBezTo>
                  <a:cubicBezTo>
                    <a:pt x="296704" y="543592"/>
                    <a:pt x="226505" y="489490"/>
                    <a:pt x="0" y="469392"/>
                  </a:cubicBezTo>
                  <a:cubicBezTo>
                    <a:pt x="182404" y="549593"/>
                    <a:pt x="354806" y="645890"/>
                    <a:pt x="513207" y="870585"/>
                  </a:cubicBezTo>
                </a:path>
              </a:pathLst>
            </a:custGeom>
            <a:solidFill>
              <a:srgbClr val="4A6EB5"/>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37" r:id="rId1"/>
    <p:sldLayoutId id="2147483841" r:id="rId2"/>
    <p:sldLayoutId id="2147483834" r:id="rId3"/>
    <p:sldLayoutId id="2147483823" r:id="rId4"/>
    <p:sldLayoutId id="2147483825" r:id="rId5"/>
    <p:sldLayoutId id="2147483828" r:id="rId6"/>
    <p:sldLayoutId id="2147483826" r:id="rId7"/>
    <p:sldLayoutId id="2147483827" r:id="rId8"/>
    <p:sldLayoutId id="2147483845" r:id="rId9"/>
    <p:sldLayoutId id="2147483842" r:id="rId10"/>
    <p:sldLayoutId id="2147483846" r:id="rId11"/>
    <p:sldLayoutId id="2147483847" r:id="rId12"/>
    <p:sldLayoutId id="2147483843" r:id="rId13"/>
    <p:sldLayoutId id="2147483844" r:id="rId14"/>
    <p:sldLayoutId id="2147483838" r:id="rId15"/>
  </p:sldLayoutIdLst>
  <p:hf sldNum="0" hdr="0" dt="0"/>
  <p:txStyles>
    <p:titleStyle>
      <a:lvl1pPr algn="l" defTabSz="914400" rtl="0" eaLnBrk="1" latinLnBrk="0" hangingPunct="1">
        <a:lnSpc>
          <a:spcPct val="100000"/>
        </a:lnSpc>
        <a:spcBef>
          <a:spcPct val="0"/>
        </a:spcBef>
        <a:buNone/>
        <a:defRPr sz="3200" b="1" kern="1200" cap="none" baseline="0">
          <a:solidFill>
            <a:schemeClr val="accent1">
              <a:lumMod val="75000"/>
            </a:schemeClr>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600"/>
        </a:spcBef>
        <a:buFont typeface="Arial" panose="020B0604020202020204" pitchFamily="34" charset="0"/>
        <a:buNone/>
        <a:defRPr sz="2000" kern="1200">
          <a:solidFill>
            <a:schemeClr val="accent1">
              <a:lumMod val="75000"/>
            </a:schemeClr>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accent1">
              <a:lumMod val="75000"/>
            </a:schemeClr>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00000"/>
        </a:lnSpc>
        <a:spcBef>
          <a:spcPts val="600"/>
        </a:spcBef>
        <a:buFont typeface="Arial" panose="020B0604020202020204" pitchFamily="34" charset="0"/>
        <a:buChar char="–"/>
        <a:defRPr sz="1600" kern="1200">
          <a:solidFill>
            <a:schemeClr val="accent1">
              <a:lumMod val="75000"/>
            </a:schemeClr>
          </a:solidFill>
          <a:latin typeface="Arial" panose="020B0604020202020204" pitchFamily="34" charset="0"/>
          <a:ea typeface="+mn-ea"/>
          <a:cs typeface="Arial" panose="020B0604020202020204" pitchFamily="34" charset="0"/>
        </a:defRPr>
      </a:lvl3pPr>
      <a:lvl4pPr marL="548640" indent="-182880" algn="l" defTabSz="914400" rtl="0" eaLnBrk="1" latinLnBrk="0" hangingPunct="1">
        <a:lnSpc>
          <a:spcPct val="100000"/>
        </a:lnSpc>
        <a:spcBef>
          <a:spcPts val="600"/>
        </a:spcBef>
        <a:buFont typeface="Arial" panose="020B0604020202020204" pitchFamily="34" charset="0"/>
        <a:buChar char="•"/>
        <a:defRPr sz="1400" kern="1200">
          <a:solidFill>
            <a:schemeClr val="accent1">
              <a:lumMod val="75000"/>
            </a:schemeClr>
          </a:solidFill>
          <a:latin typeface="Arial" panose="020B0604020202020204" pitchFamily="34" charset="0"/>
          <a:ea typeface="+mn-ea"/>
          <a:cs typeface="Arial" panose="020B0604020202020204" pitchFamily="34" charset="0"/>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200" kern="1200">
          <a:solidFill>
            <a:schemeClr val="accent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userDrawn="1">
          <p15:clr>
            <a:srgbClr val="F26B43"/>
          </p15:clr>
        </p15:guide>
        <p15:guide id="4" pos="7392" userDrawn="1">
          <p15:clr>
            <a:srgbClr val="F26B43"/>
          </p15:clr>
        </p15:guide>
        <p15:guide id="5" orient="horz" pos="768" userDrawn="1">
          <p15:clr>
            <a:srgbClr val="F26B43"/>
          </p15:clr>
        </p15:guide>
        <p15:guide id="6" orient="horz" pos="39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27.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12.svg"/><Relationship Id="rId9" Type="http://schemas.openxmlformats.org/officeDocument/2006/relationships/image" Target="../media/image29.sv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9.svg"/><Relationship Id="rId7" Type="http://schemas.openxmlformats.org/officeDocument/2006/relationships/image" Target="../media/image35.sv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614E-8961-748F-882A-96F1CDFCA50D}"/>
            </a:ext>
          </a:extLst>
        </p:cNvPr>
        <p:cNvGrpSpPr/>
        <p:nvPr/>
      </p:nvGrpSpPr>
      <p:grpSpPr>
        <a:xfrm>
          <a:off x="0" y="0"/>
          <a:ext cx="0" cy="0"/>
          <a:chOff x="0" y="0"/>
          <a:chExt cx="0" cy="0"/>
        </a:xfrm>
      </p:grpSpPr>
      <p:sp>
        <p:nvSpPr>
          <p:cNvPr id="8" name="Text Placeholder 8">
            <a:extLst>
              <a:ext uri="{FF2B5EF4-FFF2-40B4-BE49-F238E27FC236}">
                <a16:creationId xmlns:a16="http://schemas.microsoft.com/office/drawing/2014/main" id="{36ADFAF1-0683-268D-C7BD-83CAD04915C5}"/>
              </a:ext>
            </a:extLst>
          </p:cNvPr>
          <p:cNvSpPr>
            <a:spLocks noGrp="1"/>
          </p:cNvSpPr>
          <p:nvPr>
            <p:ph type="body" sz="quarter" idx="12"/>
          </p:nvPr>
        </p:nvSpPr>
        <p:spPr>
          <a:xfrm>
            <a:off x="457199" y="3333204"/>
            <a:ext cx="5232401" cy="1346651"/>
          </a:xfrm>
        </p:spPr>
        <p:txBody>
          <a:bodyPr/>
          <a:lstStyle/>
          <a:p>
            <a:r>
              <a:rPr lang="en-US" sz="3200" dirty="0"/>
              <a:t>Accurate coding and documentation help your patients and your practice</a:t>
            </a:r>
          </a:p>
        </p:txBody>
      </p:sp>
    </p:spTree>
    <p:extLst>
      <p:ext uri="{BB962C8B-B14F-4D97-AF65-F5344CB8AC3E}">
        <p14:creationId xmlns:p14="http://schemas.microsoft.com/office/powerpoint/2010/main" val="63723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BBE73-6F79-D001-DBA5-C29B077388A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CAD5C0-D662-40AC-3488-E20617011DB1}"/>
              </a:ext>
            </a:extLst>
          </p:cNvPr>
          <p:cNvSpPr txBox="1">
            <a:spLocks/>
          </p:cNvSpPr>
          <p:nvPr/>
        </p:nvSpPr>
        <p:spPr>
          <a:xfrm>
            <a:off x="4651010" y="852129"/>
            <a:ext cx="5574080" cy="2616101"/>
          </a:xfrm>
          <a:prstGeom prst="rect">
            <a:avLst/>
          </a:prstGeom>
          <a:noFill/>
        </p:spPr>
        <p:txBody>
          <a:bodyPr wrap="square" lIns="0" tIns="0" rIns="0" bIns="0" rtlCol="0" anchor="ctr">
            <a:spAutoFit/>
          </a:bodyPr>
          <a:lstStyle/>
          <a:p>
            <a:r>
              <a:rPr lang="en-US" sz="1600" b="1" dirty="0">
                <a:solidFill>
                  <a:schemeClr val="accent1"/>
                </a:solidFill>
                <a:latin typeface="Arial" panose="020B0604020202020204" pitchFamily="34" charset="0"/>
                <a:cs typeface="Arial" panose="020B0604020202020204" pitchFamily="34" charset="0"/>
              </a:rPr>
              <a:t>Medicare Advantage (MA)</a:t>
            </a:r>
          </a:p>
          <a:p>
            <a:endParaRPr lang="en-US" sz="1400" b="1" dirty="0">
              <a:solidFill>
                <a:schemeClr val="accent1"/>
              </a:solidFill>
              <a:latin typeface="Arial" panose="020B0604020202020204" pitchFamily="34" charset="0"/>
              <a:cs typeface="Arial" panose="020B0604020202020204" pitchFamily="34" charset="0"/>
            </a:endParaRPr>
          </a:p>
          <a:p>
            <a:pPr lvl="1"/>
            <a:r>
              <a:rPr lang="en-US" sz="1400" dirty="0">
                <a:solidFill>
                  <a:schemeClr val="accent1"/>
                </a:solidFill>
                <a:latin typeface="Arial" panose="020B0604020202020204" pitchFamily="34" charset="0"/>
                <a:cs typeface="Arial" panose="020B0604020202020204" pitchFamily="34" charset="0"/>
              </a:rPr>
              <a:t>A</a:t>
            </a:r>
            <a:r>
              <a:rPr lang="en-US" sz="1400" dirty="0">
                <a:solidFill>
                  <a:schemeClr val="accent1"/>
                </a:solidFill>
                <a:effectLst/>
                <a:latin typeface="+mj-lt"/>
              </a:rPr>
              <a:t>n alternative way for patients to receive their Medicare benefits through private insurance plans</a:t>
            </a:r>
          </a:p>
          <a:p>
            <a:pPr lvl="1"/>
            <a:endParaRPr lang="en-US" sz="1400" dirty="0">
              <a:solidFill>
                <a:schemeClr val="accent1"/>
              </a:solidFill>
              <a:latin typeface="+mj-lt"/>
            </a:endParaRPr>
          </a:p>
          <a:p>
            <a:pPr lvl="1"/>
            <a:r>
              <a:rPr lang="en-US" sz="1400" dirty="0">
                <a:solidFill>
                  <a:schemeClr val="accent1"/>
                </a:solidFill>
                <a:latin typeface="+mj-lt"/>
              </a:rPr>
              <a:t>Provides patients with a broader range of benefits and resources compared to Original Medicare</a:t>
            </a:r>
          </a:p>
          <a:p>
            <a:pPr lvl="1"/>
            <a:endParaRPr lang="en-US" sz="1400" dirty="0">
              <a:solidFill>
                <a:schemeClr val="accent1"/>
              </a:solidFill>
              <a:latin typeface="+mj-lt"/>
            </a:endParaRPr>
          </a:p>
          <a:p>
            <a:pPr lvl="1"/>
            <a:r>
              <a:rPr lang="en-US" sz="1400" dirty="0">
                <a:solidFill>
                  <a:schemeClr val="accent1"/>
                </a:solidFill>
                <a:effectLst/>
                <a:latin typeface="+mj-lt"/>
              </a:rPr>
              <a:t>Provides all protections and standards </a:t>
            </a:r>
            <a:r>
              <a:rPr lang="en-US" sz="1400" dirty="0">
                <a:solidFill>
                  <a:schemeClr val="accent1"/>
                </a:solidFill>
                <a:latin typeface="+mj-lt"/>
              </a:rPr>
              <a:t>set by Medicare</a:t>
            </a:r>
          </a:p>
          <a:p>
            <a:pPr lvl="1"/>
            <a:endParaRPr lang="en-US" sz="1400" dirty="0">
              <a:solidFill>
                <a:schemeClr val="accent1"/>
              </a:solidFill>
              <a:latin typeface="+mj-lt"/>
            </a:endParaRPr>
          </a:p>
          <a:p>
            <a:pPr lvl="1"/>
            <a:r>
              <a:rPr lang="en-US" sz="1400" dirty="0">
                <a:solidFill>
                  <a:schemeClr val="accent1"/>
                </a:solidFill>
                <a:effectLst/>
                <a:latin typeface="+mj-lt"/>
              </a:rPr>
              <a:t>Covers more diverse, medically complex and socially at-risk patients than Original Medicare</a:t>
            </a:r>
          </a:p>
        </p:txBody>
      </p:sp>
      <p:sp>
        <p:nvSpPr>
          <p:cNvPr id="4" name="Rectangle 3">
            <a:extLst>
              <a:ext uri="{FF2B5EF4-FFF2-40B4-BE49-F238E27FC236}">
                <a16:creationId xmlns:a16="http://schemas.microsoft.com/office/drawing/2014/main" id="{12713FDE-BB2A-CE4C-C3FD-BBFBE248EB4A}"/>
              </a:ext>
            </a:extLst>
          </p:cNvPr>
          <p:cNvSpPr/>
          <p:nvPr/>
        </p:nvSpPr>
        <p:spPr>
          <a:xfrm>
            <a:off x="-9469" y="-833"/>
            <a:ext cx="404037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2B226C02-F398-B92E-7D62-9C8ED066EF0D}"/>
              </a:ext>
            </a:extLst>
          </p:cNvPr>
          <p:cNvGrpSpPr/>
          <p:nvPr/>
        </p:nvGrpSpPr>
        <p:grpSpPr>
          <a:xfrm>
            <a:off x="0" y="6286513"/>
            <a:ext cx="12192000" cy="571494"/>
            <a:chOff x="0" y="6379370"/>
            <a:chExt cx="9144000" cy="478631"/>
          </a:xfrm>
        </p:grpSpPr>
        <p:sp>
          <p:nvSpPr>
            <p:cNvPr id="6" name="Freeform: Shape 5">
              <a:extLst>
                <a:ext uri="{FF2B5EF4-FFF2-40B4-BE49-F238E27FC236}">
                  <a16:creationId xmlns:a16="http://schemas.microsoft.com/office/drawing/2014/main" id="{B44050E0-8893-7FA0-6811-E01BB01D11E6}"/>
                </a:ext>
              </a:extLst>
            </p:cNvPr>
            <p:cNvSpPr/>
            <p:nvPr userDrawn="1"/>
          </p:nvSpPr>
          <p:spPr>
            <a:xfrm>
              <a:off x="0" y="6391274"/>
              <a:ext cx="9144000" cy="466727"/>
            </a:xfrm>
            <a:custGeom>
              <a:avLst/>
              <a:gdLst>
                <a:gd name="connsiteX0" fmla="*/ 2286000 w 12192000"/>
                <a:gd name="connsiteY0" fmla="*/ 1617 h 590859"/>
                <a:gd name="connsiteX1" fmla="*/ 12192000 w 12192000"/>
                <a:gd name="connsiteY1" fmla="*/ 153982 h 590859"/>
                <a:gd name="connsiteX2" fmla="*/ 12192000 w 12192000"/>
                <a:gd name="connsiteY2" fmla="*/ 590859 h 590859"/>
                <a:gd name="connsiteX3" fmla="*/ 0 w 12192000"/>
                <a:gd name="connsiteY3" fmla="*/ 590859 h 590859"/>
                <a:gd name="connsiteX4" fmla="*/ 0 w 12192000"/>
                <a:gd name="connsiteY4" fmla="*/ 153982 h 590859"/>
                <a:gd name="connsiteX5" fmla="*/ 2286000 w 12192000"/>
                <a:gd name="connsiteY5" fmla="*/ 1617 h 59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90859">
                  <a:moveTo>
                    <a:pt x="2286000" y="1617"/>
                  </a:moveTo>
                  <a:cubicBezTo>
                    <a:pt x="5588000" y="-35629"/>
                    <a:pt x="8890000" y="587378"/>
                    <a:pt x="12192000" y="153982"/>
                  </a:cubicBezTo>
                  <a:lnTo>
                    <a:pt x="12192000" y="590859"/>
                  </a:lnTo>
                  <a:lnTo>
                    <a:pt x="0" y="590859"/>
                  </a:lnTo>
                  <a:lnTo>
                    <a:pt x="0" y="153982"/>
                  </a:lnTo>
                  <a:cubicBezTo>
                    <a:pt x="762000" y="53968"/>
                    <a:pt x="1524000" y="10212"/>
                    <a:pt x="2286000" y="1617"/>
                  </a:cubicBezTo>
                  <a:close/>
                </a:path>
              </a:pathLst>
            </a:cu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Freeform: Shape 6">
              <a:extLst>
                <a:ext uri="{FF2B5EF4-FFF2-40B4-BE49-F238E27FC236}">
                  <a16:creationId xmlns:a16="http://schemas.microsoft.com/office/drawing/2014/main" id="{EA4D0D47-D8E4-5CA2-ECBA-780D379EDAED}"/>
                </a:ext>
              </a:extLst>
            </p:cNvPr>
            <p:cNvSpPr/>
            <p:nvPr userDrawn="1"/>
          </p:nvSpPr>
          <p:spPr>
            <a:xfrm>
              <a:off x="0" y="6462295"/>
              <a:ext cx="6179344" cy="395703"/>
            </a:xfrm>
            <a:custGeom>
              <a:avLst/>
              <a:gdLst>
                <a:gd name="connsiteX0" fmla="*/ 1240632 w 9918700"/>
                <a:gd name="connsiteY0" fmla="*/ 2363 h 495299"/>
                <a:gd name="connsiteX1" fmla="*/ 9918700 w 9918700"/>
                <a:gd name="connsiteY1" fmla="*/ 225059 h 495299"/>
                <a:gd name="connsiteX2" fmla="*/ 9918700 w 9918700"/>
                <a:gd name="connsiteY2" fmla="*/ 495299 h 495299"/>
                <a:gd name="connsiteX3" fmla="*/ 0 w 9918700"/>
                <a:gd name="connsiteY3" fmla="*/ 495299 h 495299"/>
                <a:gd name="connsiteX4" fmla="*/ 0 w 9918700"/>
                <a:gd name="connsiteY4" fmla="*/ 95514 h 495299"/>
                <a:gd name="connsiteX5" fmla="*/ 239316 w 9918700"/>
                <a:gd name="connsiteY5" fmla="*/ 63605 h 495299"/>
                <a:gd name="connsiteX6" fmla="*/ 1240632 w 9918700"/>
                <a:gd name="connsiteY6" fmla="*/ 2363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8700" h="495299">
                  <a:moveTo>
                    <a:pt x="1240632" y="2363"/>
                  </a:moveTo>
                  <a:cubicBezTo>
                    <a:pt x="4133321" y="-52077"/>
                    <a:pt x="7026011" y="858511"/>
                    <a:pt x="9918700" y="225059"/>
                  </a:cubicBezTo>
                  <a:lnTo>
                    <a:pt x="9918700" y="495299"/>
                  </a:lnTo>
                  <a:lnTo>
                    <a:pt x="0" y="495299"/>
                  </a:lnTo>
                  <a:lnTo>
                    <a:pt x="0" y="95514"/>
                  </a:lnTo>
                  <a:lnTo>
                    <a:pt x="239316" y="63605"/>
                  </a:lnTo>
                  <a:cubicBezTo>
                    <a:pt x="573088" y="27773"/>
                    <a:pt x="906860" y="8644"/>
                    <a:pt x="1240632" y="2363"/>
                  </a:cubicBezTo>
                  <a:close/>
                </a:path>
              </a:pathLst>
            </a:custGeom>
            <a:gradFill>
              <a:gsLst>
                <a:gs pos="0">
                  <a:schemeClr val="bg1">
                    <a:alpha val="25000"/>
                  </a:schemeClr>
                </a:gs>
                <a:gs pos="100000">
                  <a:schemeClr val="accent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8" name="Freeform: Shape 7">
              <a:extLst>
                <a:ext uri="{FF2B5EF4-FFF2-40B4-BE49-F238E27FC236}">
                  <a16:creationId xmlns:a16="http://schemas.microsoft.com/office/drawing/2014/main" id="{A3FBB793-414F-15C4-AAFC-D872F621A145}"/>
                </a:ext>
              </a:extLst>
            </p:cNvPr>
            <p:cNvSpPr/>
            <p:nvPr userDrawn="1"/>
          </p:nvSpPr>
          <p:spPr>
            <a:xfrm>
              <a:off x="0" y="6379370"/>
              <a:ext cx="8286750" cy="431006"/>
            </a:xfrm>
            <a:custGeom>
              <a:avLst/>
              <a:gdLst>
                <a:gd name="connsiteX0" fmla="*/ 2286000 w 12192000"/>
                <a:gd name="connsiteY0" fmla="*/ 1617 h 590859"/>
                <a:gd name="connsiteX1" fmla="*/ 12192000 w 12192000"/>
                <a:gd name="connsiteY1" fmla="*/ 153982 h 590859"/>
                <a:gd name="connsiteX2" fmla="*/ 12192000 w 12192000"/>
                <a:gd name="connsiteY2" fmla="*/ 590859 h 590859"/>
                <a:gd name="connsiteX3" fmla="*/ 0 w 12192000"/>
                <a:gd name="connsiteY3" fmla="*/ 590859 h 590859"/>
                <a:gd name="connsiteX4" fmla="*/ 0 w 12192000"/>
                <a:gd name="connsiteY4" fmla="*/ 153982 h 590859"/>
                <a:gd name="connsiteX5" fmla="*/ 2286000 w 12192000"/>
                <a:gd name="connsiteY5" fmla="*/ 1617 h 590859"/>
                <a:gd name="connsiteX0" fmla="*/ 12192000 w 12283440"/>
                <a:gd name="connsiteY0" fmla="*/ 590859 h 677679"/>
                <a:gd name="connsiteX1" fmla="*/ 0 w 12283440"/>
                <a:gd name="connsiteY1" fmla="*/ 590859 h 677679"/>
                <a:gd name="connsiteX2" fmla="*/ 0 w 12283440"/>
                <a:gd name="connsiteY2" fmla="*/ 153982 h 677679"/>
                <a:gd name="connsiteX3" fmla="*/ 2286000 w 12283440"/>
                <a:gd name="connsiteY3" fmla="*/ 1617 h 677679"/>
                <a:gd name="connsiteX4" fmla="*/ 12192000 w 12283440"/>
                <a:gd name="connsiteY4" fmla="*/ 153982 h 677679"/>
                <a:gd name="connsiteX5" fmla="*/ 12283440 w 12283440"/>
                <a:gd name="connsiteY5" fmla="*/ 677679 h 677679"/>
                <a:gd name="connsiteX0" fmla="*/ 12192000 w 12192000"/>
                <a:gd name="connsiteY0" fmla="*/ 590859 h 590859"/>
                <a:gd name="connsiteX1" fmla="*/ 0 w 12192000"/>
                <a:gd name="connsiteY1" fmla="*/ 590859 h 590859"/>
                <a:gd name="connsiteX2" fmla="*/ 0 w 12192000"/>
                <a:gd name="connsiteY2" fmla="*/ 153982 h 590859"/>
                <a:gd name="connsiteX3" fmla="*/ 2286000 w 12192000"/>
                <a:gd name="connsiteY3" fmla="*/ 1617 h 590859"/>
                <a:gd name="connsiteX4" fmla="*/ 12192000 w 12192000"/>
                <a:gd name="connsiteY4" fmla="*/ 153982 h 590859"/>
                <a:gd name="connsiteX0" fmla="*/ 0 w 12192000"/>
                <a:gd name="connsiteY0" fmla="*/ 590859 h 590859"/>
                <a:gd name="connsiteX1" fmla="*/ 0 w 12192000"/>
                <a:gd name="connsiteY1" fmla="*/ 153982 h 590859"/>
                <a:gd name="connsiteX2" fmla="*/ 2286000 w 12192000"/>
                <a:gd name="connsiteY2" fmla="*/ 1617 h 590859"/>
                <a:gd name="connsiteX3" fmla="*/ 12192000 w 12192000"/>
                <a:gd name="connsiteY3" fmla="*/ 153982 h 590859"/>
                <a:gd name="connsiteX0" fmla="*/ 0 w 12192000"/>
                <a:gd name="connsiteY0" fmla="*/ 153982 h 307964"/>
                <a:gd name="connsiteX1" fmla="*/ 2286000 w 12192000"/>
                <a:gd name="connsiteY1" fmla="*/ 1617 h 307964"/>
                <a:gd name="connsiteX2" fmla="*/ 12192000 w 12192000"/>
                <a:gd name="connsiteY2" fmla="*/ 153982 h 307964"/>
              </a:gdLst>
              <a:ahLst/>
              <a:cxnLst>
                <a:cxn ang="0">
                  <a:pos x="connsiteX0" y="connsiteY0"/>
                </a:cxn>
                <a:cxn ang="0">
                  <a:pos x="connsiteX1" y="connsiteY1"/>
                </a:cxn>
                <a:cxn ang="0">
                  <a:pos x="connsiteX2" y="connsiteY2"/>
                </a:cxn>
              </a:cxnLst>
              <a:rect l="l" t="t" r="r" b="b"/>
              <a:pathLst>
                <a:path w="12192000" h="307964">
                  <a:moveTo>
                    <a:pt x="0" y="153982"/>
                  </a:moveTo>
                  <a:cubicBezTo>
                    <a:pt x="762000" y="53968"/>
                    <a:pt x="1524000" y="10212"/>
                    <a:pt x="2286000" y="1617"/>
                  </a:cubicBezTo>
                  <a:cubicBezTo>
                    <a:pt x="5588000" y="-35629"/>
                    <a:pt x="8890000" y="587378"/>
                    <a:pt x="12192000" y="153982"/>
                  </a:cubicBezTo>
                </a:path>
              </a:pathLst>
            </a:custGeom>
            <a:noFill/>
            <a:ln>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9" name="TextBox 8">
            <a:extLst>
              <a:ext uri="{FF2B5EF4-FFF2-40B4-BE49-F238E27FC236}">
                <a16:creationId xmlns:a16="http://schemas.microsoft.com/office/drawing/2014/main" id="{097F5A8A-3902-156E-D107-CE6BD5CC2200}"/>
              </a:ext>
            </a:extLst>
          </p:cNvPr>
          <p:cNvSpPr txBox="1"/>
          <p:nvPr/>
        </p:nvSpPr>
        <p:spPr>
          <a:xfrm>
            <a:off x="457200" y="6534150"/>
            <a:ext cx="2743200" cy="274320"/>
          </a:xfrm>
          <a:prstGeom prst="rect">
            <a:avLst/>
          </a:prstGeom>
          <a:noFill/>
        </p:spPr>
        <p:txBody>
          <a:bodyPr wrap="square" lIns="0" tIns="0" rIns="0" bIns="0" rtlCol="0" anchor="ctr">
            <a:noAutofit/>
          </a:bodyPr>
          <a:lstStyle/>
          <a:p>
            <a:pPr algn="l"/>
            <a:r>
              <a:rPr lang="en-US" sz="900">
                <a:solidFill>
                  <a:schemeClr val="bg2"/>
                </a:solidFill>
                <a:latin typeface="Arial" panose="020B0604020202020204" pitchFamily="34" charset="0"/>
                <a:cs typeface="Arial" panose="020B0604020202020204" pitchFamily="34" charset="0"/>
              </a:rPr>
              <a:t>Confidential – Do not distribute. © 2024 </a:t>
            </a:r>
            <a:r>
              <a:rPr lang="en-US" sz="900" err="1">
                <a:solidFill>
                  <a:schemeClr val="bg2"/>
                </a:solidFill>
                <a:latin typeface="Arial" panose="020B0604020202020204" pitchFamily="34" charset="0"/>
                <a:cs typeface="Arial" panose="020B0604020202020204" pitchFamily="34" charset="0"/>
              </a:rPr>
              <a:t>Vatica</a:t>
            </a:r>
            <a:r>
              <a:rPr lang="en-US" sz="900">
                <a:solidFill>
                  <a:schemeClr val="bg2"/>
                </a:solidFill>
                <a:latin typeface="Arial" panose="020B0604020202020204" pitchFamily="34" charset="0"/>
                <a:cs typeface="Arial" panose="020B0604020202020204" pitchFamily="34" charset="0"/>
              </a:rPr>
              <a:t> Health</a:t>
            </a:r>
          </a:p>
        </p:txBody>
      </p:sp>
      <p:sp>
        <p:nvSpPr>
          <p:cNvPr id="10" name="TextBox 9">
            <a:extLst>
              <a:ext uri="{FF2B5EF4-FFF2-40B4-BE49-F238E27FC236}">
                <a16:creationId xmlns:a16="http://schemas.microsoft.com/office/drawing/2014/main" id="{3137AC59-A05F-F9D8-0E59-F4E7C373D253}"/>
              </a:ext>
            </a:extLst>
          </p:cNvPr>
          <p:cNvSpPr txBox="1"/>
          <p:nvPr/>
        </p:nvSpPr>
        <p:spPr>
          <a:xfrm>
            <a:off x="11551920" y="6534150"/>
            <a:ext cx="182880" cy="274320"/>
          </a:xfrm>
          <a:prstGeom prst="rect">
            <a:avLst/>
          </a:prstGeom>
          <a:noFill/>
        </p:spPr>
        <p:txBody>
          <a:bodyPr wrap="square" lIns="0" tIns="0" rIns="0" bIns="0" rtlCol="0" anchor="ctr">
            <a:noAutofit/>
          </a:bodyPr>
          <a:lstStyle/>
          <a:p>
            <a:pPr algn="ctr"/>
            <a:fld id="{6E50C3A9-A1C5-42D9-B08B-06176D99F5D4}" type="slidenum">
              <a:rPr lang="en-US" sz="900" smtClean="0">
                <a:solidFill>
                  <a:schemeClr val="bg2"/>
                </a:solidFill>
                <a:latin typeface="Arial" panose="020B0604020202020204" pitchFamily="34" charset="0"/>
                <a:cs typeface="Arial" panose="020B0604020202020204" pitchFamily="34" charset="0"/>
              </a:rPr>
              <a:pPr algn="ctr"/>
              <a:t>2</a:t>
            </a:fld>
            <a:endParaRPr lang="en-US" sz="900">
              <a:solidFill>
                <a:schemeClr val="bg2"/>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8335075-1765-6909-58C2-746F65E4978C}"/>
              </a:ext>
            </a:extLst>
          </p:cNvPr>
          <p:cNvSpPr txBox="1"/>
          <p:nvPr/>
        </p:nvSpPr>
        <p:spPr>
          <a:xfrm>
            <a:off x="457200" y="3428915"/>
            <a:ext cx="2794000" cy="1938992"/>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tx2">
                    <a:lumMod val="65000"/>
                    <a:lumOff val="35000"/>
                  </a:schemeClr>
                </a:solidFill>
                <a:effectLst/>
                <a:uLnTx/>
                <a:uFillTx/>
                <a:latin typeface="Arial" panose="020B0604020202020204" pitchFamily="34" charset="0"/>
                <a:ea typeface="Calibri" panose="020F0502020204030204" pitchFamily="34" charset="0"/>
                <a:cs typeface="Arial" panose="020B0604020202020204" pitchFamily="34" charset="0"/>
              </a:rPr>
              <a:t>Accurate coding and documentation are critical to risk adjustment, giving you valuable resources for patient care and improving practice performance. Here’s how it works.</a:t>
            </a:r>
          </a:p>
        </p:txBody>
      </p:sp>
      <p:pic>
        <p:nvPicPr>
          <p:cNvPr id="18" name="Graphic 17">
            <a:extLst>
              <a:ext uri="{FF2B5EF4-FFF2-40B4-BE49-F238E27FC236}">
                <a16:creationId xmlns:a16="http://schemas.microsoft.com/office/drawing/2014/main" id="{048C2457-9787-39D5-D26B-A9535D458E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06339" y="3064377"/>
            <a:ext cx="174672" cy="174672"/>
          </a:xfrm>
          <a:prstGeom prst="rect">
            <a:avLst/>
          </a:prstGeom>
        </p:spPr>
      </p:pic>
      <p:grpSp>
        <p:nvGrpSpPr>
          <p:cNvPr id="20" name="Group 19">
            <a:extLst>
              <a:ext uri="{FF2B5EF4-FFF2-40B4-BE49-F238E27FC236}">
                <a16:creationId xmlns:a16="http://schemas.microsoft.com/office/drawing/2014/main" id="{23F4C919-4E1B-5CF1-14D3-04EA7507625B}"/>
              </a:ext>
            </a:extLst>
          </p:cNvPr>
          <p:cNvGrpSpPr/>
          <p:nvPr/>
        </p:nvGrpSpPr>
        <p:grpSpPr>
          <a:xfrm flipH="1">
            <a:off x="467548" y="1625318"/>
            <a:ext cx="3200685" cy="54864"/>
            <a:chOff x="8423269" y="5428644"/>
            <a:chExt cx="3311531" cy="54864"/>
          </a:xfrm>
        </p:grpSpPr>
        <p:cxnSp>
          <p:nvCxnSpPr>
            <p:cNvPr id="21" name="Straight Connector 20">
              <a:extLst>
                <a:ext uri="{FF2B5EF4-FFF2-40B4-BE49-F238E27FC236}">
                  <a16:creationId xmlns:a16="http://schemas.microsoft.com/office/drawing/2014/main" id="{D26A07C9-901D-02A3-B83B-727391962639}"/>
                </a:ext>
              </a:extLst>
            </p:cNvPr>
            <p:cNvCxnSpPr>
              <a:cxnSpLocks/>
            </p:cNvCxnSpPr>
            <p:nvPr userDrawn="1"/>
          </p:nvCxnSpPr>
          <p:spPr>
            <a:xfrm flipH="1">
              <a:off x="8423269" y="5456076"/>
              <a:ext cx="3311531" cy="0"/>
            </a:xfrm>
            <a:prstGeom prst="line">
              <a:avLst/>
            </a:prstGeom>
            <a:ln>
              <a:gradFill flip="none" rotWithShape="1">
                <a:gsLst>
                  <a:gs pos="0">
                    <a:schemeClr val="accent1">
                      <a:lumMod val="60000"/>
                      <a:lumOff val="40000"/>
                    </a:schemeClr>
                  </a:gs>
                  <a:gs pos="100000">
                    <a:schemeClr val="accent1">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3D118B03-713E-9F3B-C071-5426244A3A24}"/>
                </a:ext>
              </a:extLst>
            </p:cNvPr>
            <p:cNvSpPr/>
            <p:nvPr userDrawn="1"/>
          </p:nvSpPr>
          <p:spPr>
            <a:xfrm>
              <a:off x="11261766" y="5428644"/>
              <a:ext cx="473034" cy="5486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sp>
        <p:nvSpPr>
          <p:cNvPr id="25" name="Title 24">
            <a:extLst>
              <a:ext uri="{FF2B5EF4-FFF2-40B4-BE49-F238E27FC236}">
                <a16:creationId xmlns:a16="http://schemas.microsoft.com/office/drawing/2014/main" id="{4DBBCCE9-6E69-3AC7-F238-9828E6FBE12C}"/>
              </a:ext>
            </a:extLst>
          </p:cNvPr>
          <p:cNvSpPr>
            <a:spLocks noGrp="1"/>
          </p:cNvSpPr>
          <p:nvPr>
            <p:ph type="title"/>
          </p:nvPr>
        </p:nvSpPr>
        <p:spPr>
          <a:xfrm>
            <a:off x="457200" y="592168"/>
            <a:ext cx="3200685" cy="792843"/>
          </a:xfrm>
        </p:spPr>
        <p:txBody>
          <a:bodyPr/>
          <a:lstStyle/>
          <a:p>
            <a:r>
              <a:rPr lang="en-US" sz="2800" cap="none" dirty="0"/>
              <a:t>Improve practice performance</a:t>
            </a:r>
          </a:p>
        </p:txBody>
      </p:sp>
      <p:pic>
        <p:nvPicPr>
          <p:cNvPr id="26" name="Graphic 25">
            <a:extLst>
              <a:ext uri="{FF2B5EF4-FFF2-40B4-BE49-F238E27FC236}">
                <a16:creationId xmlns:a16="http://schemas.microsoft.com/office/drawing/2014/main" id="{E0FF8985-65EE-A057-69AE-4F1A3F3332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88250" y="2607841"/>
            <a:ext cx="174672" cy="174672"/>
          </a:xfrm>
          <a:prstGeom prst="rect">
            <a:avLst/>
          </a:prstGeom>
        </p:spPr>
      </p:pic>
      <p:pic>
        <p:nvPicPr>
          <p:cNvPr id="30" name="Graphic 29">
            <a:extLst>
              <a:ext uri="{FF2B5EF4-FFF2-40B4-BE49-F238E27FC236}">
                <a16:creationId xmlns:a16="http://schemas.microsoft.com/office/drawing/2014/main" id="{C739F5C1-C7B2-0923-2FC6-960CBE4FE7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01760" y="1956533"/>
            <a:ext cx="174672" cy="174672"/>
          </a:xfrm>
          <a:prstGeom prst="rect">
            <a:avLst/>
          </a:prstGeom>
        </p:spPr>
      </p:pic>
      <p:pic>
        <p:nvPicPr>
          <p:cNvPr id="33" name="Graphic 32">
            <a:extLst>
              <a:ext uri="{FF2B5EF4-FFF2-40B4-BE49-F238E27FC236}">
                <a16:creationId xmlns:a16="http://schemas.microsoft.com/office/drawing/2014/main" id="{F49FD014-5906-CD8E-E73B-8226913806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88250" y="1384048"/>
            <a:ext cx="174672" cy="174672"/>
          </a:xfrm>
          <a:prstGeom prst="rect">
            <a:avLst/>
          </a:prstGeom>
        </p:spPr>
      </p:pic>
      <p:cxnSp>
        <p:nvCxnSpPr>
          <p:cNvPr id="2170" name="Straight Connector 2169">
            <a:extLst>
              <a:ext uri="{FF2B5EF4-FFF2-40B4-BE49-F238E27FC236}">
                <a16:creationId xmlns:a16="http://schemas.microsoft.com/office/drawing/2014/main" id="{D4BAB5A3-8CD2-0120-2BB0-833D5A09AD9D}"/>
              </a:ext>
            </a:extLst>
          </p:cNvPr>
          <p:cNvCxnSpPr>
            <a:cxnSpLocks/>
          </p:cNvCxnSpPr>
          <p:nvPr/>
        </p:nvCxnSpPr>
        <p:spPr>
          <a:xfrm>
            <a:off x="4223805" y="3776937"/>
            <a:ext cx="707535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B3B4C25-391D-FCAB-555A-CFD1F85A40F7}"/>
              </a:ext>
            </a:extLst>
          </p:cNvPr>
          <p:cNvSpPr txBox="1">
            <a:spLocks/>
          </p:cNvSpPr>
          <p:nvPr/>
        </p:nvSpPr>
        <p:spPr>
          <a:xfrm>
            <a:off x="4651010" y="3988001"/>
            <a:ext cx="5923424" cy="2185214"/>
          </a:xfrm>
          <a:prstGeom prst="rect">
            <a:avLst/>
          </a:prstGeom>
          <a:noFill/>
        </p:spPr>
        <p:txBody>
          <a:bodyPr wrap="square" lIns="0" tIns="0" rIns="0" bIns="0" rtlCol="0" anchor="ctr">
            <a:spAutoFit/>
          </a:bodyPr>
          <a:lstStyle/>
          <a:p>
            <a:r>
              <a:rPr lang="en-US" sz="1600" b="1" dirty="0">
                <a:solidFill>
                  <a:schemeClr val="accent1"/>
                </a:solidFill>
                <a:latin typeface="Arial" panose="020B0604020202020204" pitchFamily="34" charset="0"/>
                <a:cs typeface="Arial" panose="020B0604020202020204" pitchFamily="34" charset="0"/>
              </a:rPr>
              <a:t>Risk adjustment</a:t>
            </a:r>
          </a:p>
          <a:p>
            <a:endParaRPr lang="en-US" sz="1400" b="1" dirty="0">
              <a:solidFill>
                <a:schemeClr val="accent1"/>
              </a:solidFill>
              <a:latin typeface="Arial" panose="020B0604020202020204" pitchFamily="34" charset="0"/>
              <a:cs typeface="Arial" panose="020B0604020202020204" pitchFamily="34" charset="0"/>
            </a:endParaRPr>
          </a:p>
          <a:p>
            <a:pPr lvl="1"/>
            <a:r>
              <a:rPr lang="en-US" sz="1400" dirty="0">
                <a:solidFill>
                  <a:schemeClr val="accent1"/>
                </a:solidFill>
              </a:rPr>
              <a:t>Promotes fairness and equity in the MA program</a:t>
            </a:r>
          </a:p>
          <a:p>
            <a:pPr lvl="1"/>
            <a:endParaRPr lang="en-US" sz="1400" dirty="0">
              <a:solidFill>
                <a:schemeClr val="accent1"/>
              </a:solidFill>
              <a:cs typeface="Arial"/>
            </a:endParaRPr>
          </a:p>
          <a:p>
            <a:pPr lvl="1"/>
            <a:r>
              <a:rPr lang="en-US" sz="1400" dirty="0">
                <a:solidFill>
                  <a:schemeClr val="accent1"/>
                </a:solidFill>
                <a:cs typeface="Arial"/>
              </a:rPr>
              <a:t>Ensures the appropriate funding is available so providers can execute care plans</a:t>
            </a:r>
          </a:p>
          <a:p>
            <a:pPr lvl="1"/>
            <a:endParaRPr lang="en-US" sz="1400" dirty="0">
              <a:solidFill>
                <a:schemeClr val="accent1"/>
              </a:solidFill>
              <a:cs typeface="Arial"/>
            </a:endParaRPr>
          </a:p>
          <a:p>
            <a:pPr lvl="1"/>
            <a:r>
              <a:rPr lang="en-US" sz="1400" dirty="0">
                <a:solidFill>
                  <a:schemeClr val="accent1"/>
                </a:solidFill>
                <a:effectLst/>
                <a:cs typeface="Arial"/>
              </a:rPr>
              <a:t>Discourages health plans from not enrolling patients with complex medical </a:t>
            </a:r>
            <a:r>
              <a:rPr lang="en-US" sz="1400" dirty="0">
                <a:solidFill>
                  <a:schemeClr val="accent1"/>
                </a:solidFill>
                <a:cs typeface="Arial"/>
              </a:rPr>
              <a:t>needs</a:t>
            </a:r>
            <a:endParaRPr lang="en-US" sz="1400" dirty="0">
              <a:solidFill>
                <a:schemeClr val="accent1"/>
              </a:solidFill>
              <a:effectLst/>
              <a:cs typeface="Arial"/>
            </a:endParaRPr>
          </a:p>
          <a:p>
            <a:endParaRPr lang="en-US" sz="1400" b="1" dirty="0">
              <a:solidFill>
                <a:schemeClr val="accent1"/>
              </a:solidFill>
              <a:latin typeface="Arial" panose="020B0604020202020204" pitchFamily="34" charset="0"/>
              <a:cs typeface="Arial" panose="020B0604020202020204" pitchFamily="34" charset="0"/>
            </a:endParaRPr>
          </a:p>
        </p:txBody>
      </p:sp>
      <p:pic>
        <p:nvPicPr>
          <p:cNvPr id="2" name="Picture 1" descr="A close-up of a finger pointing at a tablet&#10;&#10;Description automatically generated">
            <a:extLst>
              <a:ext uri="{FF2B5EF4-FFF2-40B4-BE49-F238E27FC236}">
                <a16:creationId xmlns:a16="http://schemas.microsoft.com/office/drawing/2014/main" id="{9557021F-C389-E9B5-36A6-F0628086FBD9}"/>
              </a:ext>
            </a:extLst>
          </p:cNvPr>
          <p:cNvPicPr>
            <a:picLocks noChangeAspect="1"/>
          </p:cNvPicPr>
          <p:nvPr/>
        </p:nvPicPr>
        <p:blipFill>
          <a:blip r:embed="rId4"/>
          <a:srcRect r="15757"/>
          <a:stretch/>
        </p:blipFill>
        <p:spPr>
          <a:xfrm>
            <a:off x="457200" y="1877152"/>
            <a:ext cx="3200685" cy="1294421"/>
          </a:xfrm>
          <a:prstGeom prst="rect">
            <a:avLst/>
          </a:prstGeom>
        </p:spPr>
      </p:pic>
      <p:pic>
        <p:nvPicPr>
          <p:cNvPr id="15" name="Graphic 14">
            <a:extLst>
              <a:ext uri="{FF2B5EF4-FFF2-40B4-BE49-F238E27FC236}">
                <a16:creationId xmlns:a16="http://schemas.microsoft.com/office/drawing/2014/main" id="{E0A8E334-5A7A-2F26-E4B7-FD6CD32C3B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02154" y="4906002"/>
            <a:ext cx="174672" cy="174672"/>
          </a:xfrm>
          <a:prstGeom prst="rect">
            <a:avLst/>
          </a:prstGeom>
        </p:spPr>
      </p:pic>
      <p:pic>
        <p:nvPicPr>
          <p:cNvPr id="16" name="Graphic 15">
            <a:extLst>
              <a:ext uri="{FF2B5EF4-FFF2-40B4-BE49-F238E27FC236}">
                <a16:creationId xmlns:a16="http://schemas.microsoft.com/office/drawing/2014/main" id="{8C0D1174-B56F-31BE-6CEA-8E10AF9C8D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01760" y="4510472"/>
            <a:ext cx="174672" cy="174672"/>
          </a:xfrm>
          <a:prstGeom prst="rect">
            <a:avLst/>
          </a:prstGeom>
        </p:spPr>
      </p:pic>
      <p:pic>
        <p:nvPicPr>
          <p:cNvPr id="17" name="Graphic 16">
            <a:extLst>
              <a:ext uri="{FF2B5EF4-FFF2-40B4-BE49-F238E27FC236}">
                <a16:creationId xmlns:a16="http://schemas.microsoft.com/office/drawing/2014/main" id="{DCF593A0-DB13-3CCD-0360-46CA1E3EC1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89886" y="5557570"/>
            <a:ext cx="174672" cy="174672"/>
          </a:xfrm>
          <a:prstGeom prst="rect">
            <a:avLst/>
          </a:prstGeom>
        </p:spPr>
      </p:pic>
    </p:spTree>
    <p:extLst>
      <p:ext uri="{BB962C8B-B14F-4D97-AF65-F5344CB8AC3E}">
        <p14:creationId xmlns:p14="http://schemas.microsoft.com/office/powerpoint/2010/main" val="368004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56354-A748-5CF2-4135-FE868EFBAE53}"/>
            </a:ext>
          </a:extLst>
        </p:cNvPr>
        <p:cNvGrpSpPr/>
        <p:nvPr/>
      </p:nvGrpSpPr>
      <p:grpSpPr>
        <a:xfrm>
          <a:off x="0" y="0"/>
          <a:ext cx="0" cy="0"/>
          <a:chOff x="0" y="0"/>
          <a:chExt cx="0" cy="0"/>
        </a:xfrm>
      </p:grpSpPr>
      <p:pic>
        <p:nvPicPr>
          <p:cNvPr id="33" name="Graphic 32">
            <a:extLst>
              <a:ext uri="{FF2B5EF4-FFF2-40B4-BE49-F238E27FC236}">
                <a16:creationId xmlns:a16="http://schemas.microsoft.com/office/drawing/2014/main" id="{F001B3D9-96A2-E80C-A26B-5F65725EDF31}"/>
              </a:ext>
            </a:extLst>
          </p:cNvPr>
          <p:cNvPicPr/>
          <p:nvPr/>
        </p:nvPicPr>
        <p:blipFill rotWithShape="1">
          <a:blip r:embed="rId3">
            <a:extLst>
              <a:ext uri="{96DAC541-7B7A-43D3-8B79-37D633B846F1}">
                <asvg:svgBlip xmlns:asvg="http://schemas.microsoft.com/office/drawing/2016/SVG/main" r:embed="rId4"/>
              </a:ext>
            </a:extLst>
          </a:blip>
          <a:srcRect r="4892" b="21056"/>
          <a:stretch/>
        </p:blipFill>
        <p:spPr>
          <a:xfrm flipH="1" flipV="1">
            <a:off x="-2" y="0"/>
            <a:ext cx="11595477" cy="4017841"/>
          </a:xfrm>
          <a:prstGeom prst="rect">
            <a:avLst/>
          </a:prstGeom>
        </p:spPr>
      </p:pic>
      <p:pic>
        <p:nvPicPr>
          <p:cNvPr id="27" name="Picture 26">
            <a:extLst>
              <a:ext uri="{FF2B5EF4-FFF2-40B4-BE49-F238E27FC236}">
                <a16:creationId xmlns:a16="http://schemas.microsoft.com/office/drawing/2014/main" id="{C59704F5-A736-0B14-18C9-4AA7D125DBF2}"/>
              </a:ext>
            </a:extLst>
          </p:cNvPr>
          <p:cNvPicPr>
            <a:picLocks noChangeAspect="1"/>
          </p:cNvPicPr>
          <p:nvPr/>
        </p:nvPicPr>
        <p:blipFill rotWithShape="1">
          <a:blip r:embed="rId5"/>
          <a:srcRect l="61203" r="5114"/>
          <a:stretch/>
        </p:blipFill>
        <p:spPr>
          <a:xfrm>
            <a:off x="6388100" y="0"/>
            <a:ext cx="5803899" cy="6857999"/>
          </a:xfrm>
          <a:prstGeom prst="rect">
            <a:avLst/>
          </a:prstGeom>
        </p:spPr>
      </p:pic>
      <p:grpSp>
        <p:nvGrpSpPr>
          <p:cNvPr id="11" name="Group 10">
            <a:extLst>
              <a:ext uri="{FF2B5EF4-FFF2-40B4-BE49-F238E27FC236}">
                <a16:creationId xmlns:a16="http://schemas.microsoft.com/office/drawing/2014/main" id="{D984C356-6905-9907-A88A-F8106E027F8D}"/>
              </a:ext>
            </a:extLst>
          </p:cNvPr>
          <p:cNvGrpSpPr>
            <a:grpSpLocks noChangeAspect="1"/>
          </p:cNvGrpSpPr>
          <p:nvPr/>
        </p:nvGrpSpPr>
        <p:grpSpPr>
          <a:xfrm>
            <a:off x="11059042" y="294820"/>
            <a:ext cx="675758" cy="685800"/>
            <a:chOff x="1100634" y="3229022"/>
            <a:chExt cx="1544668" cy="1567623"/>
          </a:xfrm>
        </p:grpSpPr>
        <p:sp>
          <p:nvSpPr>
            <p:cNvPr id="12" name="Freeform: Shape 11">
              <a:extLst>
                <a:ext uri="{FF2B5EF4-FFF2-40B4-BE49-F238E27FC236}">
                  <a16:creationId xmlns:a16="http://schemas.microsoft.com/office/drawing/2014/main" id="{9EA1454A-3A0B-F869-75D4-3CB6ECFAA628}"/>
                </a:ext>
              </a:extLst>
            </p:cNvPr>
            <p:cNvSpPr/>
            <p:nvPr/>
          </p:nvSpPr>
          <p:spPr>
            <a:xfrm>
              <a:off x="1267817" y="3475715"/>
              <a:ext cx="224698" cy="224585"/>
            </a:xfrm>
            <a:custGeom>
              <a:avLst/>
              <a:gdLst>
                <a:gd name="connsiteX0" fmla="*/ 90277 w 224698"/>
                <a:gd name="connsiteY0" fmla="*/ 2100 h 224585"/>
                <a:gd name="connsiteX1" fmla="*/ 222579 w 224698"/>
                <a:gd name="connsiteY1" fmla="*/ 134307 h 224585"/>
                <a:gd name="connsiteX2" fmla="*/ 134282 w 224698"/>
                <a:gd name="connsiteY2" fmla="*/ 222508 h 224585"/>
                <a:gd name="connsiteX3" fmla="*/ 2075 w 224698"/>
                <a:gd name="connsiteY3" fmla="*/ 90396 h 224585"/>
                <a:gd name="connsiteX4" fmla="*/ 90277 w 224698"/>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98" h="224585">
                  <a:moveTo>
                    <a:pt x="90277" y="2100"/>
                  </a:moveTo>
                  <a:cubicBezTo>
                    <a:pt x="169430" y="-12950"/>
                    <a:pt x="237724" y="55154"/>
                    <a:pt x="222579" y="134307"/>
                  </a:cubicBezTo>
                  <a:cubicBezTo>
                    <a:pt x="214197" y="178503"/>
                    <a:pt x="178478" y="214126"/>
                    <a:pt x="134282" y="222508"/>
                  </a:cubicBezTo>
                  <a:cubicBezTo>
                    <a:pt x="55225" y="237462"/>
                    <a:pt x="-12879" y="169454"/>
                    <a:pt x="2075" y="90396"/>
                  </a:cubicBezTo>
                  <a:cubicBezTo>
                    <a:pt x="10457" y="46200"/>
                    <a:pt x="46081" y="10577"/>
                    <a:pt x="90277" y="2195"/>
                  </a:cubicBezTo>
                </a:path>
              </a:pathLst>
            </a:custGeom>
            <a:solidFill>
              <a:srgbClr val="4A6EB5"/>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 name="Freeform: Shape 12">
              <a:extLst>
                <a:ext uri="{FF2B5EF4-FFF2-40B4-BE49-F238E27FC236}">
                  <a16:creationId xmlns:a16="http://schemas.microsoft.com/office/drawing/2014/main" id="{32C0C987-6894-09F5-0989-EAE07F608523}"/>
                </a:ext>
              </a:extLst>
            </p:cNvPr>
            <p:cNvSpPr/>
            <p:nvPr/>
          </p:nvSpPr>
          <p:spPr>
            <a:xfrm>
              <a:off x="2229078" y="4343919"/>
              <a:ext cx="224605" cy="224585"/>
            </a:xfrm>
            <a:custGeom>
              <a:avLst/>
              <a:gdLst>
                <a:gd name="connsiteX0" fmla="*/ 90184 w 224605"/>
                <a:gd name="connsiteY0" fmla="*/ 2100 h 224585"/>
                <a:gd name="connsiteX1" fmla="*/ 222486 w 224605"/>
                <a:gd name="connsiteY1" fmla="*/ 134307 h 224585"/>
                <a:gd name="connsiteX2" fmla="*/ 134189 w 224605"/>
                <a:gd name="connsiteY2" fmla="*/ 222508 h 224585"/>
                <a:gd name="connsiteX3" fmla="*/ 2078 w 224605"/>
                <a:gd name="connsiteY3" fmla="*/ 90396 h 224585"/>
                <a:gd name="connsiteX4" fmla="*/ 90184 w 224605"/>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05" h="224585">
                  <a:moveTo>
                    <a:pt x="90184" y="2100"/>
                  </a:moveTo>
                  <a:cubicBezTo>
                    <a:pt x="169337" y="-12950"/>
                    <a:pt x="237631" y="55154"/>
                    <a:pt x="222486" y="134307"/>
                  </a:cubicBezTo>
                  <a:cubicBezTo>
                    <a:pt x="214104" y="178503"/>
                    <a:pt x="178385" y="214126"/>
                    <a:pt x="134189" y="222508"/>
                  </a:cubicBezTo>
                  <a:cubicBezTo>
                    <a:pt x="55132" y="237462"/>
                    <a:pt x="-12877" y="169454"/>
                    <a:pt x="2078" y="90396"/>
                  </a:cubicBezTo>
                  <a:cubicBezTo>
                    <a:pt x="10364" y="46200"/>
                    <a:pt x="45988" y="10577"/>
                    <a:pt x="90184" y="2195"/>
                  </a:cubicBezTo>
                </a:path>
              </a:pathLst>
            </a:custGeom>
            <a:solidFill>
              <a:srgbClr val="4A6EB5"/>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Freeform: Shape 13">
              <a:extLst>
                <a:ext uri="{FF2B5EF4-FFF2-40B4-BE49-F238E27FC236}">
                  <a16:creationId xmlns:a16="http://schemas.microsoft.com/office/drawing/2014/main" id="{DA2A8A49-B4AA-C011-FB5D-237833480F1E}"/>
                </a:ext>
              </a:extLst>
            </p:cNvPr>
            <p:cNvSpPr/>
            <p:nvPr/>
          </p:nvSpPr>
          <p:spPr>
            <a:xfrm>
              <a:off x="2167070" y="3401325"/>
              <a:ext cx="224607" cy="224585"/>
            </a:xfrm>
            <a:custGeom>
              <a:avLst/>
              <a:gdLst>
                <a:gd name="connsiteX0" fmla="*/ 90184 w 224607"/>
                <a:gd name="connsiteY0" fmla="*/ 2100 h 224585"/>
                <a:gd name="connsiteX1" fmla="*/ 222486 w 224607"/>
                <a:gd name="connsiteY1" fmla="*/ 134307 h 224585"/>
                <a:gd name="connsiteX2" fmla="*/ 134189 w 224607"/>
                <a:gd name="connsiteY2" fmla="*/ 222508 h 224585"/>
                <a:gd name="connsiteX3" fmla="*/ 2078 w 224607"/>
                <a:gd name="connsiteY3" fmla="*/ 90396 h 224585"/>
                <a:gd name="connsiteX4" fmla="*/ 90184 w 224607"/>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07" h="224585">
                  <a:moveTo>
                    <a:pt x="90184" y="2100"/>
                  </a:moveTo>
                  <a:cubicBezTo>
                    <a:pt x="169432" y="-12950"/>
                    <a:pt x="237631" y="55154"/>
                    <a:pt x="222486" y="134307"/>
                  </a:cubicBezTo>
                  <a:cubicBezTo>
                    <a:pt x="214104" y="178503"/>
                    <a:pt x="178385" y="214126"/>
                    <a:pt x="134189" y="222508"/>
                  </a:cubicBezTo>
                  <a:cubicBezTo>
                    <a:pt x="55132" y="237462"/>
                    <a:pt x="-12877" y="169454"/>
                    <a:pt x="2078" y="90396"/>
                  </a:cubicBezTo>
                  <a:cubicBezTo>
                    <a:pt x="10364" y="46200"/>
                    <a:pt x="45988" y="10577"/>
                    <a:pt x="90184" y="2195"/>
                  </a:cubicBezTo>
                </a:path>
              </a:pathLst>
            </a:custGeom>
            <a:solidFill>
              <a:srgbClr val="50B768"/>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Freeform: Shape 14">
              <a:extLst>
                <a:ext uri="{FF2B5EF4-FFF2-40B4-BE49-F238E27FC236}">
                  <a16:creationId xmlns:a16="http://schemas.microsoft.com/office/drawing/2014/main" id="{745B445C-CE14-8E29-D393-201A60D9A3C7}"/>
                </a:ext>
              </a:extLst>
            </p:cNvPr>
            <p:cNvSpPr/>
            <p:nvPr/>
          </p:nvSpPr>
          <p:spPr>
            <a:xfrm>
              <a:off x="1366973" y="4418404"/>
              <a:ext cx="224698" cy="224585"/>
            </a:xfrm>
            <a:custGeom>
              <a:avLst/>
              <a:gdLst>
                <a:gd name="connsiteX0" fmla="*/ 90277 w 224698"/>
                <a:gd name="connsiteY0" fmla="*/ 2100 h 224585"/>
                <a:gd name="connsiteX1" fmla="*/ 222579 w 224698"/>
                <a:gd name="connsiteY1" fmla="*/ 134307 h 224585"/>
                <a:gd name="connsiteX2" fmla="*/ 134282 w 224698"/>
                <a:gd name="connsiteY2" fmla="*/ 222508 h 224585"/>
                <a:gd name="connsiteX3" fmla="*/ 2075 w 224698"/>
                <a:gd name="connsiteY3" fmla="*/ 90396 h 224585"/>
                <a:gd name="connsiteX4" fmla="*/ 90277 w 224698"/>
                <a:gd name="connsiteY4" fmla="*/ 2195 h 22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98" h="224585">
                  <a:moveTo>
                    <a:pt x="90277" y="2100"/>
                  </a:moveTo>
                  <a:cubicBezTo>
                    <a:pt x="169430" y="-12950"/>
                    <a:pt x="237724" y="55154"/>
                    <a:pt x="222579" y="134307"/>
                  </a:cubicBezTo>
                  <a:cubicBezTo>
                    <a:pt x="214197" y="178503"/>
                    <a:pt x="178478" y="214126"/>
                    <a:pt x="134282" y="222508"/>
                  </a:cubicBezTo>
                  <a:cubicBezTo>
                    <a:pt x="55225" y="237462"/>
                    <a:pt x="-12879" y="169454"/>
                    <a:pt x="2075" y="90396"/>
                  </a:cubicBezTo>
                  <a:cubicBezTo>
                    <a:pt x="10457" y="46200"/>
                    <a:pt x="46081" y="10577"/>
                    <a:pt x="90277" y="2195"/>
                  </a:cubicBezTo>
                </a:path>
              </a:pathLst>
            </a:custGeom>
            <a:solidFill>
              <a:srgbClr val="50B768"/>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 name="Freeform: Shape 15">
              <a:extLst>
                <a:ext uri="{FF2B5EF4-FFF2-40B4-BE49-F238E27FC236}">
                  <a16:creationId xmlns:a16="http://schemas.microsoft.com/office/drawing/2014/main" id="{6C747A6B-8EBC-C8FC-A594-0838DC3E6DF0}"/>
                </a:ext>
              </a:extLst>
            </p:cNvPr>
            <p:cNvSpPr/>
            <p:nvPr/>
          </p:nvSpPr>
          <p:spPr>
            <a:xfrm>
              <a:off x="1713853" y="3229022"/>
              <a:ext cx="870585" cy="793813"/>
            </a:xfrm>
            <a:custGeom>
              <a:avLst/>
              <a:gdLst>
                <a:gd name="connsiteX0" fmla="*/ 0 w 870585"/>
                <a:gd name="connsiteY0" fmla="*/ 513112 h 793813"/>
                <a:gd name="connsiteX1" fmla="*/ 870585 w 870585"/>
                <a:gd name="connsiteY1" fmla="*/ 793814 h 793813"/>
                <a:gd name="connsiteX2" fmla="*/ 272796 w 870585"/>
                <a:gd name="connsiteY2" fmla="*/ 396907 h 793813"/>
                <a:gd name="connsiteX3" fmla="*/ 401193 w 870585"/>
                <a:gd name="connsiteY3" fmla="*/ 0 h 793813"/>
                <a:gd name="connsiteX4" fmla="*/ 0 w 870585"/>
                <a:gd name="connsiteY4" fmla="*/ 513207 h 79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85" h="793813">
                  <a:moveTo>
                    <a:pt x="0" y="513112"/>
                  </a:moveTo>
                  <a:cubicBezTo>
                    <a:pt x="0" y="513112"/>
                    <a:pt x="507492" y="428911"/>
                    <a:pt x="870585" y="793814"/>
                  </a:cubicBezTo>
                  <a:cubicBezTo>
                    <a:pt x="698087" y="503111"/>
                    <a:pt x="427292" y="406908"/>
                    <a:pt x="272796" y="396907"/>
                  </a:cubicBezTo>
                  <a:cubicBezTo>
                    <a:pt x="326993" y="296704"/>
                    <a:pt x="381191" y="226505"/>
                    <a:pt x="401193" y="0"/>
                  </a:cubicBezTo>
                  <a:cubicBezTo>
                    <a:pt x="320993" y="182404"/>
                    <a:pt x="224695" y="354806"/>
                    <a:pt x="0" y="513207"/>
                  </a:cubicBezTo>
                </a:path>
              </a:pathLst>
            </a:custGeom>
            <a:solidFill>
              <a:srgbClr val="50B768"/>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Freeform: Shape 16">
              <a:extLst>
                <a:ext uri="{FF2B5EF4-FFF2-40B4-BE49-F238E27FC236}">
                  <a16:creationId xmlns:a16="http://schemas.microsoft.com/office/drawing/2014/main" id="{B2C14E10-9563-FDCC-1A7A-18712FE3158B}"/>
                </a:ext>
              </a:extLst>
            </p:cNvPr>
            <p:cNvSpPr/>
            <p:nvPr/>
          </p:nvSpPr>
          <p:spPr>
            <a:xfrm>
              <a:off x="1156450" y="4002737"/>
              <a:ext cx="870585" cy="793908"/>
            </a:xfrm>
            <a:custGeom>
              <a:avLst/>
              <a:gdLst>
                <a:gd name="connsiteX0" fmla="*/ 870585 w 870585"/>
                <a:gd name="connsiteY0" fmla="*/ 280702 h 793908"/>
                <a:gd name="connsiteX1" fmla="*/ 0 w 870585"/>
                <a:gd name="connsiteY1" fmla="*/ 0 h 793908"/>
                <a:gd name="connsiteX2" fmla="*/ 597789 w 870585"/>
                <a:gd name="connsiteY2" fmla="*/ 397002 h 793908"/>
                <a:gd name="connsiteX3" fmla="*/ 469392 w 870585"/>
                <a:gd name="connsiteY3" fmla="*/ 793909 h 793908"/>
                <a:gd name="connsiteX4" fmla="*/ 870585 w 870585"/>
                <a:gd name="connsiteY4" fmla="*/ 280702 h 79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85" h="793908">
                  <a:moveTo>
                    <a:pt x="870585" y="280702"/>
                  </a:moveTo>
                  <a:cubicBezTo>
                    <a:pt x="870585" y="280702"/>
                    <a:pt x="363093" y="364903"/>
                    <a:pt x="0" y="0"/>
                  </a:cubicBezTo>
                  <a:cubicBezTo>
                    <a:pt x="172498" y="290703"/>
                    <a:pt x="443294" y="386906"/>
                    <a:pt x="597789" y="397002"/>
                  </a:cubicBezTo>
                  <a:cubicBezTo>
                    <a:pt x="543592" y="497205"/>
                    <a:pt x="489395" y="567404"/>
                    <a:pt x="469392" y="793909"/>
                  </a:cubicBezTo>
                  <a:cubicBezTo>
                    <a:pt x="549593" y="611505"/>
                    <a:pt x="645890" y="439103"/>
                    <a:pt x="870585" y="280702"/>
                  </a:cubicBezTo>
                </a:path>
              </a:pathLst>
            </a:custGeom>
            <a:solidFill>
              <a:srgbClr val="50B768"/>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8" name="Freeform: Shape 17">
              <a:extLst>
                <a:ext uri="{FF2B5EF4-FFF2-40B4-BE49-F238E27FC236}">
                  <a16:creationId xmlns:a16="http://schemas.microsoft.com/office/drawing/2014/main" id="{5BC4E49C-0D21-B0B2-4C43-1B5586C409F4}"/>
                </a:ext>
              </a:extLst>
            </p:cNvPr>
            <p:cNvSpPr/>
            <p:nvPr/>
          </p:nvSpPr>
          <p:spPr>
            <a:xfrm>
              <a:off x="1851394" y="3897391"/>
              <a:ext cx="793908" cy="870585"/>
            </a:xfrm>
            <a:custGeom>
              <a:avLst/>
              <a:gdLst>
                <a:gd name="connsiteX0" fmla="*/ 280702 w 793908"/>
                <a:gd name="connsiteY0" fmla="*/ 0 h 870585"/>
                <a:gd name="connsiteX1" fmla="*/ 0 w 793908"/>
                <a:gd name="connsiteY1" fmla="*/ 870585 h 870585"/>
                <a:gd name="connsiteX2" fmla="*/ 397002 w 793908"/>
                <a:gd name="connsiteY2" fmla="*/ 272891 h 870585"/>
                <a:gd name="connsiteX3" fmla="*/ 793909 w 793908"/>
                <a:gd name="connsiteY3" fmla="*/ 401288 h 870585"/>
                <a:gd name="connsiteX4" fmla="*/ 280702 w 793908"/>
                <a:gd name="connsiteY4" fmla="*/ 95 h 87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908" h="870585">
                  <a:moveTo>
                    <a:pt x="280702" y="0"/>
                  </a:moveTo>
                  <a:cubicBezTo>
                    <a:pt x="280702" y="0"/>
                    <a:pt x="364903" y="507492"/>
                    <a:pt x="0" y="870585"/>
                  </a:cubicBezTo>
                  <a:cubicBezTo>
                    <a:pt x="290703" y="698087"/>
                    <a:pt x="386906" y="427292"/>
                    <a:pt x="397002" y="272891"/>
                  </a:cubicBezTo>
                  <a:cubicBezTo>
                    <a:pt x="497205" y="327088"/>
                    <a:pt x="567404" y="381190"/>
                    <a:pt x="793909" y="401288"/>
                  </a:cubicBezTo>
                  <a:cubicBezTo>
                    <a:pt x="611505" y="320992"/>
                    <a:pt x="439103" y="224790"/>
                    <a:pt x="280702" y="95"/>
                  </a:cubicBezTo>
                </a:path>
              </a:pathLst>
            </a:custGeom>
            <a:solidFill>
              <a:srgbClr val="4A6EB5"/>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Freeform: Shape 18">
              <a:extLst>
                <a:ext uri="{FF2B5EF4-FFF2-40B4-BE49-F238E27FC236}">
                  <a16:creationId xmlns:a16="http://schemas.microsoft.com/office/drawing/2014/main" id="{1A66DCDD-4CDB-6EE0-B0C8-E907AA6B57CE}"/>
                </a:ext>
              </a:extLst>
            </p:cNvPr>
            <p:cNvSpPr/>
            <p:nvPr/>
          </p:nvSpPr>
          <p:spPr>
            <a:xfrm>
              <a:off x="1100634" y="3271027"/>
              <a:ext cx="793908" cy="870584"/>
            </a:xfrm>
            <a:custGeom>
              <a:avLst/>
              <a:gdLst>
                <a:gd name="connsiteX0" fmla="*/ 513207 w 793908"/>
                <a:gd name="connsiteY0" fmla="*/ 870585 h 870584"/>
                <a:gd name="connsiteX1" fmla="*/ 793909 w 793908"/>
                <a:gd name="connsiteY1" fmla="*/ 0 h 870584"/>
                <a:gd name="connsiteX2" fmla="*/ 396907 w 793908"/>
                <a:gd name="connsiteY2" fmla="*/ 597789 h 870584"/>
                <a:gd name="connsiteX3" fmla="*/ 0 w 793908"/>
                <a:gd name="connsiteY3" fmla="*/ 469392 h 870584"/>
                <a:gd name="connsiteX4" fmla="*/ 513207 w 793908"/>
                <a:gd name="connsiteY4" fmla="*/ 870585 h 87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908" h="870584">
                  <a:moveTo>
                    <a:pt x="513207" y="870585"/>
                  </a:moveTo>
                  <a:cubicBezTo>
                    <a:pt x="513207" y="870585"/>
                    <a:pt x="429006" y="363093"/>
                    <a:pt x="793909" y="0"/>
                  </a:cubicBezTo>
                  <a:cubicBezTo>
                    <a:pt x="503206" y="172498"/>
                    <a:pt x="407003" y="443294"/>
                    <a:pt x="396907" y="597789"/>
                  </a:cubicBezTo>
                  <a:cubicBezTo>
                    <a:pt x="296704" y="543592"/>
                    <a:pt x="226505" y="489490"/>
                    <a:pt x="0" y="469392"/>
                  </a:cubicBezTo>
                  <a:cubicBezTo>
                    <a:pt x="182404" y="549593"/>
                    <a:pt x="354806" y="645890"/>
                    <a:pt x="513207" y="870585"/>
                  </a:cubicBezTo>
                </a:path>
              </a:pathLst>
            </a:custGeom>
            <a:solidFill>
              <a:srgbClr val="4A6EB5"/>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2" name="Title 1">
            <a:extLst>
              <a:ext uri="{FF2B5EF4-FFF2-40B4-BE49-F238E27FC236}">
                <a16:creationId xmlns:a16="http://schemas.microsoft.com/office/drawing/2014/main" id="{8918F713-1409-E650-E4D6-0A55C715CFBC}"/>
              </a:ext>
            </a:extLst>
          </p:cNvPr>
          <p:cNvSpPr>
            <a:spLocks noGrp="1"/>
          </p:cNvSpPr>
          <p:nvPr>
            <p:ph type="title"/>
          </p:nvPr>
        </p:nvSpPr>
        <p:spPr>
          <a:xfrm>
            <a:off x="457200" y="384138"/>
            <a:ext cx="5014687" cy="792843"/>
          </a:xfrm>
        </p:spPr>
        <p:txBody>
          <a:bodyPr/>
          <a:lstStyle/>
          <a:p>
            <a:r>
              <a:rPr lang="en-US" cap="none" dirty="0"/>
              <a:t>Risk adjustment in Medicare Advantage</a:t>
            </a:r>
          </a:p>
        </p:txBody>
      </p:sp>
      <p:grpSp>
        <p:nvGrpSpPr>
          <p:cNvPr id="4" name="Group 3">
            <a:extLst>
              <a:ext uri="{FF2B5EF4-FFF2-40B4-BE49-F238E27FC236}">
                <a16:creationId xmlns:a16="http://schemas.microsoft.com/office/drawing/2014/main" id="{D756A3D0-E6BB-1842-3374-A60A0847F586}"/>
              </a:ext>
            </a:extLst>
          </p:cNvPr>
          <p:cNvGrpSpPr/>
          <p:nvPr/>
        </p:nvGrpSpPr>
        <p:grpSpPr>
          <a:xfrm>
            <a:off x="0" y="6286513"/>
            <a:ext cx="12192000" cy="571494"/>
            <a:chOff x="0" y="6379370"/>
            <a:chExt cx="9144000" cy="478631"/>
          </a:xfrm>
        </p:grpSpPr>
        <p:sp>
          <p:nvSpPr>
            <p:cNvPr id="5" name="Freeform: Shape 4">
              <a:extLst>
                <a:ext uri="{FF2B5EF4-FFF2-40B4-BE49-F238E27FC236}">
                  <a16:creationId xmlns:a16="http://schemas.microsoft.com/office/drawing/2014/main" id="{3F7D5498-6DC3-1850-98FE-7258EDEC25A7}"/>
                </a:ext>
              </a:extLst>
            </p:cNvPr>
            <p:cNvSpPr/>
            <p:nvPr userDrawn="1"/>
          </p:nvSpPr>
          <p:spPr>
            <a:xfrm>
              <a:off x="0" y="6391274"/>
              <a:ext cx="9144000" cy="466727"/>
            </a:xfrm>
            <a:custGeom>
              <a:avLst/>
              <a:gdLst>
                <a:gd name="connsiteX0" fmla="*/ 2286000 w 12192000"/>
                <a:gd name="connsiteY0" fmla="*/ 1617 h 590859"/>
                <a:gd name="connsiteX1" fmla="*/ 12192000 w 12192000"/>
                <a:gd name="connsiteY1" fmla="*/ 153982 h 590859"/>
                <a:gd name="connsiteX2" fmla="*/ 12192000 w 12192000"/>
                <a:gd name="connsiteY2" fmla="*/ 590859 h 590859"/>
                <a:gd name="connsiteX3" fmla="*/ 0 w 12192000"/>
                <a:gd name="connsiteY3" fmla="*/ 590859 h 590859"/>
                <a:gd name="connsiteX4" fmla="*/ 0 w 12192000"/>
                <a:gd name="connsiteY4" fmla="*/ 153982 h 590859"/>
                <a:gd name="connsiteX5" fmla="*/ 2286000 w 12192000"/>
                <a:gd name="connsiteY5" fmla="*/ 1617 h 59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90859">
                  <a:moveTo>
                    <a:pt x="2286000" y="1617"/>
                  </a:moveTo>
                  <a:cubicBezTo>
                    <a:pt x="5588000" y="-35629"/>
                    <a:pt x="8890000" y="587378"/>
                    <a:pt x="12192000" y="153982"/>
                  </a:cubicBezTo>
                  <a:lnTo>
                    <a:pt x="12192000" y="590859"/>
                  </a:lnTo>
                  <a:lnTo>
                    <a:pt x="0" y="590859"/>
                  </a:lnTo>
                  <a:lnTo>
                    <a:pt x="0" y="153982"/>
                  </a:lnTo>
                  <a:cubicBezTo>
                    <a:pt x="762000" y="53968"/>
                    <a:pt x="1524000" y="10212"/>
                    <a:pt x="2286000" y="1617"/>
                  </a:cubicBezTo>
                  <a:close/>
                </a:path>
              </a:pathLst>
            </a:cu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Freeform: Shape 5">
              <a:extLst>
                <a:ext uri="{FF2B5EF4-FFF2-40B4-BE49-F238E27FC236}">
                  <a16:creationId xmlns:a16="http://schemas.microsoft.com/office/drawing/2014/main" id="{38134415-56C1-B2F6-70DC-16048CABE853}"/>
                </a:ext>
              </a:extLst>
            </p:cNvPr>
            <p:cNvSpPr/>
            <p:nvPr userDrawn="1"/>
          </p:nvSpPr>
          <p:spPr>
            <a:xfrm>
              <a:off x="0" y="6462295"/>
              <a:ext cx="6179344" cy="395703"/>
            </a:xfrm>
            <a:custGeom>
              <a:avLst/>
              <a:gdLst>
                <a:gd name="connsiteX0" fmla="*/ 1240632 w 9918700"/>
                <a:gd name="connsiteY0" fmla="*/ 2363 h 495299"/>
                <a:gd name="connsiteX1" fmla="*/ 9918700 w 9918700"/>
                <a:gd name="connsiteY1" fmla="*/ 225059 h 495299"/>
                <a:gd name="connsiteX2" fmla="*/ 9918700 w 9918700"/>
                <a:gd name="connsiteY2" fmla="*/ 495299 h 495299"/>
                <a:gd name="connsiteX3" fmla="*/ 0 w 9918700"/>
                <a:gd name="connsiteY3" fmla="*/ 495299 h 495299"/>
                <a:gd name="connsiteX4" fmla="*/ 0 w 9918700"/>
                <a:gd name="connsiteY4" fmla="*/ 95514 h 495299"/>
                <a:gd name="connsiteX5" fmla="*/ 239316 w 9918700"/>
                <a:gd name="connsiteY5" fmla="*/ 63605 h 495299"/>
                <a:gd name="connsiteX6" fmla="*/ 1240632 w 9918700"/>
                <a:gd name="connsiteY6" fmla="*/ 2363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8700" h="495299">
                  <a:moveTo>
                    <a:pt x="1240632" y="2363"/>
                  </a:moveTo>
                  <a:cubicBezTo>
                    <a:pt x="4133321" y="-52077"/>
                    <a:pt x="7026011" y="858511"/>
                    <a:pt x="9918700" y="225059"/>
                  </a:cubicBezTo>
                  <a:lnTo>
                    <a:pt x="9918700" y="495299"/>
                  </a:lnTo>
                  <a:lnTo>
                    <a:pt x="0" y="495299"/>
                  </a:lnTo>
                  <a:lnTo>
                    <a:pt x="0" y="95514"/>
                  </a:lnTo>
                  <a:lnTo>
                    <a:pt x="239316" y="63605"/>
                  </a:lnTo>
                  <a:cubicBezTo>
                    <a:pt x="573088" y="27773"/>
                    <a:pt x="906860" y="8644"/>
                    <a:pt x="1240632" y="2363"/>
                  </a:cubicBezTo>
                  <a:close/>
                </a:path>
              </a:pathLst>
            </a:custGeom>
            <a:gradFill>
              <a:gsLst>
                <a:gs pos="0">
                  <a:schemeClr val="bg1">
                    <a:alpha val="25000"/>
                  </a:schemeClr>
                </a:gs>
                <a:gs pos="100000">
                  <a:schemeClr val="accent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7BCF0658-992A-FD19-48C8-1AB425FFBFB1}"/>
                </a:ext>
              </a:extLst>
            </p:cNvPr>
            <p:cNvSpPr/>
            <p:nvPr userDrawn="1"/>
          </p:nvSpPr>
          <p:spPr>
            <a:xfrm>
              <a:off x="0" y="6379370"/>
              <a:ext cx="8286750" cy="431006"/>
            </a:xfrm>
            <a:custGeom>
              <a:avLst/>
              <a:gdLst>
                <a:gd name="connsiteX0" fmla="*/ 2286000 w 12192000"/>
                <a:gd name="connsiteY0" fmla="*/ 1617 h 590859"/>
                <a:gd name="connsiteX1" fmla="*/ 12192000 w 12192000"/>
                <a:gd name="connsiteY1" fmla="*/ 153982 h 590859"/>
                <a:gd name="connsiteX2" fmla="*/ 12192000 w 12192000"/>
                <a:gd name="connsiteY2" fmla="*/ 590859 h 590859"/>
                <a:gd name="connsiteX3" fmla="*/ 0 w 12192000"/>
                <a:gd name="connsiteY3" fmla="*/ 590859 h 590859"/>
                <a:gd name="connsiteX4" fmla="*/ 0 w 12192000"/>
                <a:gd name="connsiteY4" fmla="*/ 153982 h 590859"/>
                <a:gd name="connsiteX5" fmla="*/ 2286000 w 12192000"/>
                <a:gd name="connsiteY5" fmla="*/ 1617 h 590859"/>
                <a:gd name="connsiteX0" fmla="*/ 12192000 w 12283440"/>
                <a:gd name="connsiteY0" fmla="*/ 590859 h 677679"/>
                <a:gd name="connsiteX1" fmla="*/ 0 w 12283440"/>
                <a:gd name="connsiteY1" fmla="*/ 590859 h 677679"/>
                <a:gd name="connsiteX2" fmla="*/ 0 w 12283440"/>
                <a:gd name="connsiteY2" fmla="*/ 153982 h 677679"/>
                <a:gd name="connsiteX3" fmla="*/ 2286000 w 12283440"/>
                <a:gd name="connsiteY3" fmla="*/ 1617 h 677679"/>
                <a:gd name="connsiteX4" fmla="*/ 12192000 w 12283440"/>
                <a:gd name="connsiteY4" fmla="*/ 153982 h 677679"/>
                <a:gd name="connsiteX5" fmla="*/ 12283440 w 12283440"/>
                <a:gd name="connsiteY5" fmla="*/ 677679 h 677679"/>
                <a:gd name="connsiteX0" fmla="*/ 12192000 w 12192000"/>
                <a:gd name="connsiteY0" fmla="*/ 590859 h 590859"/>
                <a:gd name="connsiteX1" fmla="*/ 0 w 12192000"/>
                <a:gd name="connsiteY1" fmla="*/ 590859 h 590859"/>
                <a:gd name="connsiteX2" fmla="*/ 0 w 12192000"/>
                <a:gd name="connsiteY2" fmla="*/ 153982 h 590859"/>
                <a:gd name="connsiteX3" fmla="*/ 2286000 w 12192000"/>
                <a:gd name="connsiteY3" fmla="*/ 1617 h 590859"/>
                <a:gd name="connsiteX4" fmla="*/ 12192000 w 12192000"/>
                <a:gd name="connsiteY4" fmla="*/ 153982 h 590859"/>
                <a:gd name="connsiteX0" fmla="*/ 0 w 12192000"/>
                <a:gd name="connsiteY0" fmla="*/ 590859 h 590859"/>
                <a:gd name="connsiteX1" fmla="*/ 0 w 12192000"/>
                <a:gd name="connsiteY1" fmla="*/ 153982 h 590859"/>
                <a:gd name="connsiteX2" fmla="*/ 2286000 w 12192000"/>
                <a:gd name="connsiteY2" fmla="*/ 1617 h 590859"/>
                <a:gd name="connsiteX3" fmla="*/ 12192000 w 12192000"/>
                <a:gd name="connsiteY3" fmla="*/ 153982 h 590859"/>
                <a:gd name="connsiteX0" fmla="*/ 0 w 12192000"/>
                <a:gd name="connsiteY0" fmla="*/ 153982 h 307964"/>
                <a:gd name="connsiteX1" fmla="*/ 2286000 w 12192000"/>
                <a:gd name="connsiteY1" fmla="*/ 1617 h 307964"/>
                <a:gd name="connsiteX2" fmla="*/ 12192000 w 12192000"/>
                <a:gd name="connsiteY2" fmla="*/ 153982 h 307964"/>
              </a:gdLst>
              <a:ahLst/>
              <a:cxnLst>
                <a:cxn ang="0">
                  <a:pos x="connsiteX0" y="connsiteY0"/>
                </a:cxn>
                <a:cxn ang="0">
                  <a:pos x="connsiteX1" y="connsiteY1"/>
                </a:cxn>
                <a:cxn ang="0">
                  <a:pos x="connsiteX2" y="connsiteY2"/>
                </a:cxn>
              </a:cxnLst>
              <a:rect l="l" t="t" r="r" b="b"/>
              <a:pathLst>
                <a:path w="12192000" h="307964">
                  <a:moveTo>
                    <a:pt x="0" y="153982"/>
                  </a:moveTo>
                  <a:cubicBezTo>
                    <a:pt x="762000" y="53968"/>
                    <a:pt x="1524000" y="10212"/>
                    <a:pt x="2286000" y="1617"/>
                  </a:cubicBezTo>
                  <a:cubicBezTo>
                    <a:pt x="5588000" y="-35629"/>
                    <a:pt x="8890000" y="587378"/>
                    <a:pt x="12192000" y="153982"/>
                  </a:cubicBezTo>
                </a:path>
              </a:pathLst>
            </a:custGeom>
            <a:noFill/>
            <a:ln>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8" name="TextBox 7">
            <a:extLst>
              <a:ext uri="{FF2B5EF4-FFF2-40B4-BE49-F238E27FC236}">
                <a16:creationId xmlns:a16="http://schemas.microsoft.com/office/drawing/2014/main" id="{37144DEE-309A-BE25-318B-F8EED7E4C62F}"/>
              </a:ext>
            </a:extLst>
          </p:cNvPr>
          <p:cNvSpPr txBox="1"/>
          <p:nvPr/>
        </p:nvSpPr>
        <p:spPr>
          <a:xfrm>
            <a:off x="457200" y="6534150"/>
            <a:ext cx="2743200" cy="274320"/>
          </a:xfrm>
          <a:prstGeom prst="rect">
            <a:avLst/>
          </a:prstGeom>
          <a:noFill/>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Confidential – Do not distribute. © 2024 Vatica Health</a:t>
            </a:r>
          </a:p>
        </p:txBody>
      </p:sp>
      <p:sp>
        <p:nvSpPr>
          <p:cNvPr id="9" name="TextBox 8">
            <a:extLst>
              <a:ext uri="{FF2B5EF4-FFF2-40B4-BE49-F238E27FC236}">
                <a16:creationId xmlns:a16="http://schemas.microsoft.com/office/drawing/2014/main" id="{59D6D132-F713-C99F-28EC-B5770F47F95C}"/>
              </a:ext>
            </a:extLst>
          </p:cNvPr>
          <p:cNvSpPr txBox="1"/>
          <p:nvPr/>
        </p:nvSpPr>
        <p:spPr>
          <a:xfrm>
            <a:off x="11551920" y="6534150"/>
            <a:ext cx="182880" cy="274320"/>
          </a:xfrm>
          <a:prstGeom prst="rect">
            <a:avLst/>
          </a:prstGeom>
          <a:no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E50C3A9-A1C5-42D9-B08B-06176D99F5D4}"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6BE2F7E3-DF3B-B562-A017-2C958CAB17AB}"/>
              </a:ext>
            </a:extLst>
          </p:cNvPr>
          <p:cNvSpPr txBox="1">
            <a:spLocks/>
          </p:cNvSpPr>
          <p:nvPr/>
        </p:nvSpPr>
        <p:spPr>
          <a:xfrm>
            <a:off x="1716174" y="1841693"/>
            <a:ext cx="4379825" cy="646331"/>
          </a:xfrm>
          <a:prstGeom prst="rect">
            <a:avLst/>
          </a:prstGeom>
          <a:noFill/>
        </p:spPr>
        <p:txBody>
          <a:bodyPr wrap="square" lIns="0" tIns="0" rIns="0" bIns="0" rtlCol="0" anchor="ctr">
            <a:spAutoFit/>
          </a:bodyPr>
          <a:lstStyle/>
          <a:p>
            <a:r>
              <a:rPr lang="en-US" dirty="0">
                <a:solidFill>
                  <a:schemeClr val="accent1"/>
                </a:solidFill>
                <a:effectLst/>
              </a:rPr>
              <a:t>Patients receive their Medicare benefits via private health plans</a:t>
            </a:r>
            <a:r>
              <a:rPr lang="en-US" sz="2400" dirty="0">
                <a:solidFill>
                  <a:schemeClr val="accent1"/>
                </a:solidFill>
                <a:effectLst/>
              </a:rPr>
              <a:t>.</a:t>
            </a:r>
          </a:p>
        </p:txBody>
      </p:sp>
      <p:sp>
        <p:nvSpPr>
          <p:cNvPr id="87" name="TextBox 86">
            <a:extLst>
              <a:ext uri="{FF2B5EF4-FFF2-40B4-BE49-F238E27FC236}">
                <a16:creationId xmlns:a16="http://schemas.microsoft.com/office/drawing/2014/main" id="{09407383-CF55-59B9-1095-41C2EB70F4BC}"/>
              </a:ext>
            </a:extLst>
          </p:cNvPr>
          <p:cNvSpPr txBox="1">
            <a:spLocks/>
          </p:cNvSpPr>
          <p:nvPr/>
        </p:nvSpPr>
        <p:spPr>
          <a:xfrm>
            <a:off x="1716175" y="4029845"/>
            <a:ext cx="3755712" cy="369332"/>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noProof="0" dirty="0">
              <a:ln>
                <a:noFill/>
              </a:ln>
              <a:solidFill>
                <a:srgbClr val="486EB6"/>
              </a:solidFill>
              <a:effectLst/>
              <a:uLnTx/>
              <a:uFillTx/>
              <a:latin typeface="Arial" panose="020B0604020202020204" pitchFamily="34" charset="0"/>
              <a:ea typeface="+mn-ea"/>
              <a:cs typeface="Arial" panose="020B0604020202020204" pitchFamily="34" charset="0"/>
            </a:endParaRPr>
          </a:p>
        </p:txBody>
      </p:sp>
      <p:grpSp>
        <p:nvGrpSpPr>
          <p:cNvPr id="30" name="Group 29">
            <a:extLst>
              <a:ext uri="{FF2B5EF4-FFF2-40B4-BE49-F238E27FC236}">
                <a16:creationId xmlns:a16="http://schemas.microsoft.com/office/drawing/2014/main" id="{878A914B-19B3-0500-87D7-904DFD2F9B7A}"/>
              </a:ext>
            </a:extLst>
          </p:cNvPr>
          <p:cNvGrpSpPr/>
          <p:nvPr/>
        </p:nvGrpSpPr>
        <p:grpSpPr>
          <a:xfrm>
            <a:off x="489446" y="1699340"/>
            <a:ext cx="1024047" cy="1024047"/>
            <a:chOff x="652463" y="1561306"/>
            <a:chExt cx="909638" cy="909638"/>
          </a:xfrm>
        </p:grpSpPr>
        <p:sp>
          <p:nvSpPr>
            <p:cNvPr id="31" name="Oval 30">
              <a:extLst>
                <a:ext uri="{FF2B5EF4-FFF2-40B4-BE49-F238E27FC236}">
                  <a16:creationId xmlns:a16="http://schemas.microsoft.com/office/drawing/2014/main" id="{A93FADEB-575C-0CD1-708F-7C5C589121B7}"/>
                </a:ext>
              </a:extLst>
            </p:cNvPr>
            <p:cNvSpPr/>
            <p:nvPr/>
          </p:nvSpPr>
          <p:spPr>
            <a:xfrm>
              <a:off x="652463" y="1561306"/>
              <a:ext cx="909638" cy="909638"/>
            </a:xfrm>
            <a:prstGeom prst="ellipse">
              <a:avLst/>
            </a:prstGeom>
            <a:gradFill flip="none" rotWithShape="1">
              <a:gsLst>
                <a:gs pos="0">
                  <a:schemeClr val="accent1">
                    <a:lumMod val="60000"/>
                    <a:lumOff val="40000"/>
                    <a:alpha val="0"/>
                  </a:schemeClr>
                </a:gs>
                <a:gs pos="78000">
                  <a:schemeClr val="accent1">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2" name="Oval 31">
              <a:extLst>
                <a:ext uri="{FF2B5EF4-FFF2-40B4-BE49-F238E27FC236}">
                  <a16:creationId xmlns:a16="http://schemas.microsoft.com/office/drawing/2014/main" id="{07BC15F5-CB53-3F46-6F66-B03B193E6399}"/>
                </a:ext>
              </a:extLst>
            </p:cNvPr>
            <p:cNvSpPr/>
            <p:nvPr/>
          </p:nvSpPr>
          <p:spPr>
            <a:xfrm>
              <a:off x="730997" y="1639840"/>
              <a:ext cx="752570" cy="752570"/>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71" name="Oval 70">
            <a:extLst>
              <a:ext uri="{FF2B5EF4-FFF2-40B4-BE49-F238E27FC236}">
                <a16:creationId xmlns:a16="http://schemas.microsoft.com/office/drawing/2014/main" id="{83A6901C-B60B-B181-8D29-3B918CEED852}"/>
              </a:ext>
            </a:extLst>
          </p:cNvPr>
          <p:cNvSpPr/>
          <p:nvPr/>
        </p:nvSpPr>
        <p:spPr>
          <a:xfrm>
            <a:off x="522849" y="2999797"/>
            <a:ext cx="1024047" cy="1024046"/>
          </a:xfrm>
          <a:prstGeom prst="ellipse">
            <a:avLst/>
          </a:prstGeom>
          <a:gradFill flip="none" rotWithShape="1">
            <a:gsLst>
              <a:gs pos="0">
                <a:schemeClr val="accent1">
                  <a:lumMod val="60000"/>
                  <a:lumOff val="40000"/>
                  <a:alpha val="0"/>
                </a:schemeClr>
              </a:gs>
              <a:gs pos="78000">
                <a:schemeClr val="accent1">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2" name="Oval 71">
            <a:extLst>
              <a:ext uri="{FF2B5EF4-FFF2-40B4-BE49-F238E27FC236}">
                <a16:creationId xmlns:a16="http://schemas.microsoft.com/office/drawing/2014/main" id="{0A2BF925-29D6-F2BA-F2A7-C888F48AAF12}"/>
              </a:ext>
            </a:extLst>
          </p:cNvPr>
          <p:cNvSpPr/>
          <p:nvPr/>
        </p:nvSpPr>
        <p:spPr>
          <a:xfrm>
            <a:off x="588698" y="3081525"/>
            <a:ext cx="847224" cy="847223"/>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6" name="Oval 75">
            <a:extLst>
              <a:ext uri="{FF2B5EF4-FFF2-40B4-BE49-F238E27FC236}">
                <a16:creationId xmlns:a16="http://schemas.microsoft.com/office/drawing/2014/main" id="{34F4E266-BB57-C746-3D83-0406C0327AFD}"/>
              </a:ext>
            </a:extLst>
          </p:cNvPr>
          <p:cNvSpPr/>
          <p:nvPr/>
        </p:nvSpPr>
        <p:spPr>
          <a:xfrm>
            <a:off x="488887" y="4461734"/>
            <a:ext cx="1024047" cy="1024047"/>
          </a:xfrm>
          <a:prstGeom prst="ellipse">
            <a:avLst/>
          </a:prstGeom>
          <a:gradFill flip="none" rotWithShape="1">
            <a:gsLst>
              <a:gs pos="0">
                <a:schemeClr val="accent1">
                  <a:lumMod val="60000"/>
                  <a:lumOff val="40000"/>
                  <a:alpha val="0"/>
                </a:schemeClr>
              </a:gs>
              <a:gs pos="78000">
                <a:schemeClr val="accent1">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7" name="Oval 76">
            <a:extLst>
              <a:ext uri="{FF2B5EF4-FFF2-40B4-BE49-F238E27FC236}">
                <a16:creationId xmlns:a16="http://schemas.microsoft.com/office/drawing/2014/main" id="{353460B3-0EFE-DD85-94F0-17160B966122}"/>
              </a:ext>
            </a:extLst>
          </p:cNvPr>
          <p:cNvSpPr/>
          <p:nvPr/>
        </p:nvSpPr>
        <p:spPr>
          <a:xfrm>
            <a:off x="588698" y="4557894"/>
            <a:ext cx="847224" cy="847224"/>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 name="Graphic 2">
            <a:extLst>
              <a:ext uri="{FF2B5EF4-FFF2-40B4-BE49-F238E27FC236}">
                <a16:creationId xmlns:a16="http://schemas.microsoft.com/office/drawing/2014/main" id="{2EF2F262-0EEA-E112-AF1E-F3032DCAF97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a:stretch/>
        </p:blipFill>
        <p:spPr>
          <a:xfrm>
            <a:off x="812113" y="1914895"/>
            <a:ext cx="535147" cy="535147"/>
          </a:xfrm>
          <a:prstGeom prst="rect">
            <a:avLst/>
          </a:prstGeom>
        </p:spPr>
      </p:pic>
      <p:pic>
        <p:nvPicPr>
          <p:cNvPr id="10" name="Graphic 9">
            <a:extLst>
              <a:ext uri="{FF2B5EF4-FFF2-40B4-BE49-F238E27FC236}">
                <a16:creationId xmlns:a16="http://schemas.microsoft.com/office/drawing/2014/main" id="{842A4AC7-35E0-8A44-C883-E00F57BBC58C}"/>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a:stretch/>
        </p:blipFill>
        <p:spPr>
          <a:xfrm>
            <a:off x="729028" y="3214994"/>
            <a:ext cx="518458" cy="518458"/>
          </a:xfrm>
          <a:prstGeom prst="rect">
            <a:avLst/>
          </a:prstGeom>
        </p:spPr>
      </p:pic>
      <p:sp>
        <p:nvSpPr>
          <p:cNvPr id="20" name="TextBox 19">
            <a:extLst>
              <a:ext uri="{FF2B5EF4-FFF2-40B4-BE49-F238E27FC236}">
                <a16:creationId xmlns:a16="http://schemas.microsoft.com/office/drawing/2014/main" id="{934F711F-CF91-99EB-6960-42D0DD1741A4}"/>
              </a:ext>
            </a:extLst>
          </p:cNvPr>
          <p:cNvSpPr txBox="1">
            <a:spLocks/>
          </p:cNvSpPr>
          <p:nvPr/>
        </p:nvSpPr>
        <p:spPr>
          <a:xfrm>
            <a:off x="1686221" y="3129350"/>
            <a:ext cx="4038907" cy="830997"/>
          </a:xfrm>
          <a:prstGeom prst="rect">
            <a:avLst/>
          </a:prstGeom>
          <a:noFill/>
        </p:spPr>
        <p:txBody>
          <a:bodyPr wrap="square" lIns="0" tIns="0" rIns="0" bIns="0" rtlCol="0" anchor="ctr">
            <a:spAutoFit/>
          </a:bodyPr>
          <a:lstStyle/>
          <a:p>
            <a:r>
              <a:rPr lang="en-US" dirty="0">
                <a:solidFill>
                  <a:schemeClr val="accent1"/>
                </a:solidFill>
                <a:effectLst/>
              </a:rPr>
              <a:t>The Centers for Medicare and Medicaid Services (CMS) pays plans based on health status of each member.  </a:t>
            </a:r>
          </a:p>
        </p:txBody>
      </p:sp>
      <p:sp>
        <p:nvSpPr>
          <p:cNvPr id="21" name="TextBox 20">
            <a:extLst>
              <a:ext uri="{FF2B5EF4-FFF2-40B4-BE49-F238E27FC236}">
                <a16:creationId xmlns:a16="http://schemas.microsoft.com/office/drawing/2014/main" id="{DDE7B030-9594-59E4-E0E5-0B6862F63364}"/>
              </a:ext>
            </a:extLst>
          </p:cNvPr>
          <p:cNvSpPr txBox="1">
            <a:spLocks/>
          </p:cNvSpPr>
          <p:nvPr/>
        </p:nvSpPr>
        <p:spPr>
          <a:xfrm>
            <a:off x="1664442" y="4573730"/>
            <a:ext cx="4379825" cy="830997"/>
          </a:xfrm>
          <a:prstGeom prst="rect">
            <a:avLst/>
          </a:prstGeom>
          <a:noFill/>
        </p:spPr>
        <p:txBody>
          <a:bodyPr wrap="square" lIns="0" tIns="0" rIns="0" bIns="0" rtlCol="0" anchor="ctr">
            <a:spAutoFit/>
          </a:bodyPr>
          <a:lstStyle/>
          <a:p>
            <a:r>
              <a:rPr lang="en-US" dirty="0">
                <a:solidFill>
                  <a:schemeClr val="accent1"/>
                </a:solidFill>
                <a:effectLst/>
              </a:rPr>
              <a:t>Health status is based on demographic and disease factors. </a:t>
            </a:r>
            <a:r>
              <a:rPr lang="en-US" b="1" dirty="0">
                <a:solidFill>
                  <a:schemeClr val="accent1"/>
                </a:solidFill>
                <a:effectLst/>
              </a:rPr>
              <a:t>Disease factors based on provider coding. </a:t>
            </a:r>
          </a:p>
        </p:txBody>
      </p:sp>
      <p:pic>
        <p:nvPicPr>
          <p:cNvPr id="26" name="Graphic 25">
            <a:extLst>
              <a:ext uri="{FF2B5EF4-FFF2-40B4-BE49-F238E27FC236}">
                <a16:creationId xmlns:a16="http://schemas.microsoft.com/office/drawing/2014/main" id="{76AC41E2-884A-DBFE-CD65-C5C87CE0854F}"/>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a:stretch/>
        </p:blipFill>
        <p:spPr>
          <a:xfrm>
            <a:off x="770351" y="4716986"/>
            <a:ext cx="529041" cy="529041"/>
          </a:xfrm>
          <a:prstGeom prst="rect">
            <a:avLst/>
          </a:prstGeom>
        </p:spPr>
      </p:pic>
    </p:spTree>
    <p:extLst>
      <p:ext uri="{BB962C8B-B14F-4D97-AF65-F5344CB8AC3E}">
        <p14:creationId xmlns:p14="http://schemas.microsoft.com/office/powerpoint/2010/main" val="350903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C5C37-517E-D409-C0AD-354E87B1935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FB8FF34-9877-8821-4779-74A24A62E731}"/>
              </a:ext>
            </a:extLst>
          </p:cNvPr>
          <p:cNvSpPr/>
          <p:nvPr/>
        </p:nvSpPr>
        <p:spPr>
          <a:xfrm>
            <a:off x="-9469" y="-833"/>
            <a:ext cx="404037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B0D9D330-FC40-BCAF-EB68-49A7EE066C43}"/>
              </a:ext>
            </a:extLst>
          </p:cNvPr>
          <p:cNvGrpSpPr/>
          <p:nvPr/>
        </p:nvGrpSpPr>
        <p:grpSpPr>
          <a:xfrm>
            <a:off x="0" y="6286513"/>
            <a:ext cx="12192000" cy="571494"/>
            <a:chOff x="0" y="6379370"/>
            <a:chExt cx="9144000" cy="478631"/>
          </a:xfrm>
        </p:grpSpPr>
        <p:sp>
          <p:nvSpPr>
            <p:cNvPr id="6" name="Freeform: Shape 5">
              <a:extLst>
                <a:ext uri="{FF2B5EF4-FFF2-40B4-BE49-F238E27FC236}">
                  <a16:creationId xmlns:a16="http://schemas.microsoft.com/office/drawing/2014/main" id="{73548E15-B439-24CC-96C0-558BECA10F3A}"/>
                </a:ext>
              </a:extLst>
            </p:cNvPr>
            <p:cNvSpPr/>
            <p:nvPr userDrawn="1"/>
          </p:nvSpPr>
          <p:spPr>
            <a:xfrm>
              <a:off x="0" y="6391274"/>
              <a:ext cx="9144000" cy="466727"/>
            </a:xfrm>
            <a:custGeom>
              <a:avLst/>
              <a:gdLst>
                <a:gd name="connsiteX0" fmla="*/ 2286000 w 12192000"/>
                <a:gd name="connsiteY0" fmla="*/ 1617 h 590859"/>
                <a:gd name="connsiteX1" fmla="*/ 12192000 w 12192000"/>
                <a:gd name="connsiteY1" fmla="*/ 153982 h 590859"/>
                <a:gd name="connsiteX2" fmla="*/ 12192000 w 12192000"/>
                <a:gd name="connsiteY2" fmla="*/ 590859 h 590859"/>
                <a:gd name="connsiteX3" fmla="*/ 0 w 12192000"/>
                <a:gd name="connsiteY3" fmla="*/ 590859 h 590859"/>
                <a:gd name="connsiteX4" fmla="*/ 0 w 12192000"/>
                <a:gd name="connsiteY4" fmla="*/ 153982 h 590859"/>
                <a:gd name="connsiteX5" fmla="*/ 2286000 w 12192000"/>
                <a:gd name="connsiteY5" fmla="*/ 1617 h 59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90859">
                  <a:moveTo>
                    <a:pt x="2286000" y="1617"/>
                  </a:moveTo>
                  <a:cubicBezTo>
                    <a:pt x="5588000" y="-35629"/>
                    <a:pt x="8890000" y="587378"/>
                    <a:pt x="12192000" y="153982"/>
                  </a:cubicBezTo>
                  <a:lnTo>
                    <a:pt x="12192000" y="590859"/>
                  </a:lnTo>
                  <a:lnTo>
                    <a:pt x="0" y="590859"/>
                  </a:lnTo>
                  <a:lnTo>
                    <a:pt x="0" y="153982"/>
                  </a:lnTo>
                  <a:cubicBezTo>
                    <a:pt x="762000" y="53968"/>
                    <a:pt x="1524000" y="10212"/>
                    <a:pt x="2286000" y="1617"/>
                  </a:cubicBezTo>
                  <a:close/>
                </a:path>
              </a:pathLst>
            </a:cu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Freeform: Shape 6">
              <a:extLst>
                <a:ext uri="{FF2B5EF4-FFF2-40B4-BE49-F238E27FC236}">
                  <a16:creationId xmlns:a16="http://schemas.microsoft.com/office/drawing/2014/main" id="{5C77AB96-64DB-5435-3954-AE7845BDA11B}"/>
                </a:ext>
              </a:extLst>
            </p:cNvPr>
            <p:cNvSpPr/>
            <p:nvPr userDrawn="1"/>
          </p:nvSpPr>
          <p:spPr>
            <a:xfrm>
              <a:off x="0" y="6462295"/>
              <a:ext cx="6179344" cy="395703"/>
            </a:xfrm>
            <a:custGeom>
              <a:avLst/>
              <a:gdLst>
                <a:gd name="connsiteX0" fmla="*/ 1240632 w 9918700"/>
                <a:gd name="connsiteY0" fmla="*/ 2363 h 495299"/>
                <a:gd name="connsiteX1" fmla="*/ 9918700 w 9918700"/>
                <a:gd name="connsiteY1" fmla="*/ 225059 h 495299"/>
                <a:gd name="connsiteX2" fmla="*/ 9918700 w 9918700"/>
                <a:gd name="connsiteY2" fmla="*/ 495299 h 495299"/>
                <a:gd name="connsiteX3" fmla="*/ 0 w 9918700"/>
                <a:gd name="connsiteY3" fmla="*/ 495299 h 495299"/>
                <a:gd name="connsiteX4" fmla="*/ 0 w 9918700"/>
                <a:gd name="connsiteY4" fmla="*/ 95514 h 495299"/>
                <a:gd name="connsiteX5" fmla="*/ 239316 w 9918700"/>
                <a:gd name="connsiteY5" fmla="*/ 63605 h 495299"/>
                <a:gd name="connsiteX6" fmla="*/ 1240632 w 9918700"/>
                <a:gd name="connsiteY6" fmla="*/ 2363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8700" h="495299">
                  <a:moveTo>
                    <a:pt x="1240632" y="2363"/>
                  </a:moveTo>
                  <a:cubicBezTo>
                    <a:pt x="4133321" y="-52077"/>
                    <a:pt x="7026011" y="858511"/>
                    <a:pt x="9918700" y="225059"/>
                  </a:cubicBezTo>
                  <a:lnTo>
                    <a:pt x="9918700" y="495299"/>
                  </a:lnTo>
                  <a:lnTo>
                    <a:pt x="0" y="495299"/>
                  </a:lnTo>
                  <a:lnTo>
                    <a:pt x="0" y="95514"/>
                  </a:lnTo>
                  <a:lnTo>
                    <a:pt x="239316" y="63605"/>
                  </a:lnTo>
                  <a:cubicBezTo>
                    <a:pt x="573088" y="27773"/>
                    <a:pt x="906860" y="8644"/>
                    <a:pt x="1240632" y="2363"/>
                  </a:cubicBezTo>
                  <a:close/>
                </a:path>
              </a:pathLst>
            </a:custGeom>
            <a:gradFill>
              <a:gsLst>
                <a:gs pos="0">
                  <a:schemeClr val="bg1">
                    <a:alpha val="25000"/>
                  </a:schemeClr>
                </a:gs>
                <a:gs pos="100000">
                  <a:schemeClr val="accent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8" name="Freeform: Shape 7">
              <a:extLst>
                <a:ext uri="{FF2B5EF4-FFF2-40B4-BE49-F238E27FC236}">
                  <a16:creationId xmlns:a16="http://schemas.microsoft.com/office/drawing/2014/main" id="{EF835CF6-E2F5-11D8-C4B6-5D37540254A9}"/>
                </a:ext>
              </a:extLst>
            </p:cNvPr>
            <p:cNvSpPr/>
            <p:nvPr userDrawn="1"/>
          </p:nvSpPr>
          <p:spPr>
            <a:xfrm>
              <a:off x="0" y="6379370"/>
              <a:ext cx="8286750" cy="431006"/>
            </a:xfrm>
            <a:custGeom>
              <a:avLst/>
              <a:gdLst>
                <a:gd name="connsiteX0" fmla="*/ 2286000 w 12192000"/>
                <a:gd name="connsiteY0" fmla="*/ 1617 h 590859"/>
                <a:gd name="connsiteX1" fmla="*/ 12192000 w 12192000"/>
                <a:gd name="connsiteY1" fmla="*/ 153982 h 590859"/>
                <a:gd name="connsiteX2" fmla="*/ 12192000 w 12192000"/>
                <a:gd name="connsiteY2" fmla="*/ 590859 h 590859"/>
                <a:gd name="connsiteX3" fmla="*/ 0 w 12192000"/>
                <a:gd name="connsiteY3" fmla="*/ 590859 h 590859"/>
                <a:gd name="connsiteX4" fmla="*/ 0 w 12192000"/>
                <a:gd name="connsiteY4" fmla="*/ 153982 h 590859"/>
                <a:gd name="connsiteX5" fmla="*/ 2286000 w 12192000"/>
                <a:gd name="connsiteY5" fmla="*/ 1617 h 590859"/>
                <a:gd name="connsiteX0" fmla="*/ 12192000 w 12283440"/>
                <a:gd name="connsiteY0" fmla="*/ 590859 h 677679"/>
                <a:gd name="connsiteX1" fmla="*/ 0 w 12283440"/>
                <a:gd name="connsiteY1" fmla="*/ 590859 h 677679"/>
                <a:gd name="connsiteX2" fmla="*/ 0 w 12283440"/>
                <a:gd name="connsiteY2" fmla="*/ 153982 h 677679"/>
                <a:gd name="connsiteX3" fmla="*/ 2286000 w 12283440"/>
                <a:gd name="connsiteY3" fmla="*/ 1617 h 677679"/>
                <a:gd name="connsiteX4" fmla="*/ 12192000 w 12283440"/>
                <a:gd name="connsiteY4" fmla="*/ 153982 h 677679"/>
                <a:gd name="connsiteX5" fmla="*/ 12283440 w 12283440"/>
                <a:gd name="connsiteY5" fmla="*/ 677679 h 677679"/>
                <a:gd name="connsiteX0" fmla="*/ 12192000 w 12192000"/>
                <a:gd name="connsiteY0" fmla="*/ 590859 h 590859"/>
                <a:gd name="connsiteX1" fmla="*/ 0 w 12192000"/>
                <a:gd name="connsiteY1" fmla="*/ 590859 h 590859"/>
                <a:gd name="connsiteX2" fmla="*/ 0 w 12192000"/>
                <a:gd name="connsiteY2" fmla="*/ 153982 h 590859"/>
                <a:gd name="connsiteX3" fmla="*/ 2286000 w 12192000"/>
                <a:gd name="connsiteY3" fmla="*/ 1617 h 590859"/>
                <a:gd name="connsiteX4" fmla="*/ 12192000 w 12192000"/>
                <a:gd name="connsiteY4" fmla="*/ 153982 h 590859"/>
                <a:gd name="connsiteX0" fmla="*/ 0 w 12192000"/>
                <a:gd name="connsiteY0" fmla="*/ 590859 h 590859"/>
                <a:gd name="connsiteX1" fmla="*/ 0 w 12192000"/>
                <a:gd name="connsiteY1" fmla="*/ 153982 h 590859"/>
                <a:gd name="connsiteX2" fmla="*/ 2286000 w 12192000"/>
                <a:gd name="connsiteY2" fmla="*/ 1617 h 590859"/>
                <a:gd name="connsiteX3" fmla="*/ 12192000 w 12192000"/>
                <a:gd name="connsiteY3" fmla="*/ 153982 h 590859"/>
                <a:gd name="connsiteX0" fmla="*/ 0 w 12192000"/>
                <a:gd name="connsiteY0" fmla="*/ 153982 h 307964"/>
                <a:gd name="connsiteX1" fmla="*/ 2286000 w 12192000"/>
                <a:gd name="connsiteY1" fmla="*/ 1617 h 307964"/>
                <a:gd name="connsiteX2" fmla="*/ 12192000 w 12192000"/>
                <a:gd name="connsiteY2" fmla="*/ 153982 h 307964"/>
              </a:gdLst>
              <a:ahLst/>
              <a:cxnLst>
                <a:cxn ang="0">
                  <a:pos x="connsiteX0" y="connsiteY0"/>
                </a:cxn>
                <a:cxn ang="0">
                  <a:pos x="connsiteX1" y="connsiteY1"/>
                </a:cxn>
                <a:cxn ang="0">
                  <a:pos x="connsiteX2" y="connsiteY2"/>
                </a:cxn>
              </a:cxnLst>
              <a:rect l="l" t="t" r="r" b="b"/>
              <a:pathLst>
                <a:path w="12192000" h="307964">
                  <a:moveTo>
                    <a:pt x="0" y="153982"/>
                  </a:moveTo>
                  <a:cubicBezTo>
                    <a:pt x="762000" y="53968"/>
                    <a:pt x="1524000" y="10212"/>
                    <a:pt x="2286000" y="1617"/>
                  </a:cubicBezTo>
                  <a:cubicBezTo>
                    <a:pt x="5588000" y="-35629"/>
                    <a:pt x="8890000" y="587378"/>
                    <a:pt x="12192000" y="153982"/>
                  </a:cubicBezTo>
                </a:path>
              </a:pathLst>
            </a:custGeom>
            <a:noFill/>
            <a:ln>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9" name="TextBox 8">
            <a:extLst>
              <a:ext uri="{FF2B5EF4-FFF2-40B4-BE49-F238E27FC236}">
                <a16:creationId xmlns:a16="http://schemas.microsoft.com/office/drawing/2014/main" id="{199F2A66-9B68-A1D4-6FA2-940C46F4415E}"/>
              </a:ext>
            </a:extLst>
          </p:cNvPr>
          <p:cNvSpPr txBox="1"/>
          <p:nvPr/>
        </p:nvSpPr>
        <p:spPr>
          <a:xfrm>
            <a:off x="457200" y="6534150"/>
            <a:ext cx="2743200" cy="274320"/>
          </a:xfrm>
          <a:prstGeom prst="rect">
            <a:avLst/>
          </a:prstGeom>
          <a:noFill/>
        </p:spPr>
        <p:txBody>
          <a:bodyPr wrap="square" lIns="0" tIns="0" rIns="0" bIns="0" rtlCol="0" anchor="ctr">
            <a:noAutofit/>
          </a:bodyPr>
          <a:lstStyle/>
          <a:p>
            <a:pPr algn="l"/>
            <a:r>
              <a:rPr lang="en-US" sz="900">
                <a:solidFill>
                  <a:schemeClr val="bg2"/>
                </a:solidFill>
                <a:latin typeface="Arial" panose="020B0604020202020204" pitchFamily="34" charset="0"/>
                <a:cs typeface="Arial" panose="020B0604020202020204" pitchFamily="34" charset="0"/>
              </a:rPr>
              <a:t>Confidential – Do not distribute. © 2024 </a:t>
            </a:r>
            <a:r>
              <a:rPr lang="en-US" sz="900" err="1">
                <a:solidFill>
                  <a:schemeClr val="bg2"/>
                </a:solidFill>
                <a:latin typeface="Arial" panose="020B0604020202020204" pitchFamily="34" charset="0"/>
                <a:cs typeface="Arial" panose="020B0604020202020204" pitchFamily="34" charset="0"/>
              </a:rPr>
              <a:t>Vatica</a:t>
            </a:r>
            <a:r>
              <a:rPr lang="en-US" sz="900">
                <a:solidFill>
                  <a:schemeClr val="bg2"/>
                </a:solidFill>
                <a:latin typeface="Arial" panose="020B0604020202020204" pitchFamily="34" charset="0"/>
                <a:cs typeface="Arial" panose="020B0604020202020204" pitchFamily="34" charset="0"/>
              </a:rPr>
              <a:t> Health</a:t>
            </a:r>
          </a:p>
        </p:txBody>
      </p:sp>
      <p:sp>
        <p:nvSpPr>
          <p:cNvPr id="10" name="TextBox 9">
            <a:extLst>
              <a:ext uri="{FF2B5EF4-FFF2-40B4-BE49-F238E27FC236}">
                <a16:creationId xmlns:a16="http://schemas.microsoft.com/office/drawing/2014/main" id="{C5A74C06-27B8-1657-61A4-F865C84F96BD}"/>
              </a:ext>
            </a:extLst>
          </p:cNvPr>
          <p:cNvSpPr txBox="1"/>
          <p:nvPr/>
        </p:nvSpPr>
        <p:spPr>
          <a:xfrm>
            <a:off x="11551920" y="6534150"/>
            <a:ext cx="182880" cy="274320"/>
          </a:xfrm>
          <a:prstGeom prst="rect">
            <a:avLst/>
          </a:prstGeom>
          <a:noFill/>
        </p:spPr>
        <p:txBody>
          <a:bodyPr wrap="square" lIns="0" tIns="0" rIns="0" bIns="0" rtlCol="0" anchor="ctr">
            <a:noAutofit/>
          </a:bodyPr>
          <a:lstStyle/>
          <a:p>
            <a:pPr algn="ctr"/>
            <a:fld id="{6E50C3A9-A1C5-42D9-B08B-06176D99F5D4}" type="slidenum">
              <a:rPr lang="en-US" sz="900" smtClean="0">
                <a:solidFill>
                  <a:schemeClr val="bg2"/>
                </a:solidFill>
                <a:latin typeface="Arial" panose="020B0604020202020204" pitchFamily="34" charset="0"/>
                <a:cs typeface="Arial" panose="020B0604020202020204" pitchFamily="34" charset="0"/>
              </a:rPr>
              <a:pPr algn="ctr"/>
              <a:t>4</a:t>
            </a:fld>
            <a:endParaRPr lang="en-US" sz="900">
              <a:solidFill>
                <a:schemeClr val="bg2"/>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F671CD4-C146-A3DE-5B6F-2B3473647CF5}"/>
              </a:ext>
            </a:extLst>
          </p:cNvPr>
          <p:cNvSpPr txBox="1"/>
          <p:nvPr/>
        </p:nvSpPr>
        <p:spPr>
          <a:xfrm>
            <a:off x="457201" y="2004386"/>
            <a:ext cx="2914650" cy="3200876"/>
          </a:xfrm>
          <a:prstGeom prst="rect">
            <a:avLst/>
          </a:prstGeom>
          <a:noFill/>
        </p:spPr>
        <p:txBody>
          <a:bodyPr wrap="square" lIns="0" tIns="0" rIns="0" bIns="0" rtlCol="0">
            <a:spAutoFit/>
          </a:bodyPr>
          <a:lstStyle/>
          <a:p>
            <a:r>
              <a:rPr lang="en-US" sz="1600" dirty="0">
                <a:solidFill>
                  <a:schemeClr val="tx2">
                    <a:lumMod val="65000"/>
                    <a:lumOff val="35000"/>
                  </a:schemeClr>
                </a:solidFill>
                <a:effectLst/>
              </a:rPr>
              <a:t>Hierarchical Condition Category (HCC) coding is distinct from office visit coding, grouping similar diagnoses into categories for risk adjustment payment models. </a:t>
            </a:r>
          </a:p>
          <a:p>
            <a:endParaRPr lang="en-US" sz="1600" dirty="0">
              <a:solidFill>
                <a:schemeClr val="tx2">
                  <a:lumMod val="65000"/>
                  <a:lumOff val="35000"/>
                </a:schemeClr>
              </a:solidFill>
            </a:endParaRPr>
          </a:p>
          <a:p>
            <a:r>
              <a:rPr lang="en-US" sz="1600" dirty="0">
                <a:solidFill>
                  <a:schemeClr val="tx2">
                    <a:lumMod val="65000"/>
                    <a:lumOff val="35000"/>
                  </a:schemeClr>
                </a:solidFill>
                <a:effectLst/>
              </a:rPr>
              <a:t>HCC coding should provide accurate and comprehensive information about health status. Inaccurate coding can have significant impact on providers and patients.</a:t>
            </a:r>
          </a:p>
        </p:txBody>
      </p:sp>
      <p:grpSp>
        <p:nvGrpSpPr>
          <p:cNvPr id="20" name="Group 19">
            <a:extLst>
              <a:ext uri="{FF2B5EF4-FFF2-40B4-BE49-F238E27FC236}">
                <a16:creationId xmlns:a16="http://schemas.microsoft.com/office/drawing/2014/main" id="{F60A1FB5-7772-115A-A4DE-25AC530A8EAE}"/>
              </a:ext>
            </a:extLst>
          </p:cNvPr>
          <p:cNvGrpSpPr/>
          <p:nvPr/>
        </p:nvGrpSpPr>
        <p:grpSpPr>
          <a:xfrm flipH="1">
            <a:off x="467548" y="1625318"/>
            <a:ext cx="3200685" cy="54864"/>
            <a:chOff x="8423269" y="5428644"/>
            <a:chExt cx="3311531" cy="54864"/>
          </a:xfrm>
        </p:grpSpPr>
        <p:cxnSp>
          <p:nvCxnSpPr>
            <p:cNvPr id="21" name="Straight Connector 20">
              <a:extLst>
                <a:ext uri="{FF2B5EF4-FFF2-40B4-BE49-F238E27FC236}">
                  <a16:creationId xmlns:a16="http://schemas.microsoft.com/office/drawing/2014/main" id="{D046CA45-7A3C-E622-DAA4-24E2B611788B}"/>
                </a:ext>
              </a:extLst>
            </p:cNvPr>
            <p:cNvCxnSpPr>
              <a:cxnSpLocks/>
            </p:cNvCxnSpPr>
            <p:nvPr userDrawn="1"/>
          </p:nvCxnSpPr>
          <p:spPr>
            <a:xfrm flipH="1">
              <a:off x="8423269" y="5456076"/>
              <a:ext cx="3311531" cy="0"/>
            </a:xfrm>
            <a:prstGeom prst="line">
              <a:avLst/>
            </a:prstGeom>
            <a:ln>
              <a:gradFill flip="none" rotWithShape="1">
                <a:gsLst>
                  <a:gs pos="0">
                    <a:schemeClr val="accent1">
                      <a:lumMod val="60000"/>
                      <a:lumOff val="40000"/>
                    </a:schemeClr>
                  </a:gs>
                  <a:gs pos="100000">
                    <a:schemeClr val="accent1">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6090C2D-561A-B3DA-7781-677D968F560A}"/>
                </a:ext>
              </a:extLst>
            </p:cNvPr>
            <p:cNvSpPr/>
            <p:nvPr userDrawn="1"/>
          </p:nvSpPr>
          <p:spPr>
            <a:xfrm>
              <a:off x="11261766" y="5428644"/>
              <a:ext cx="473034" cy="5486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sp>
        <p:nvSpPr>
          <p:cNvPr id="25" name="Title 24">
            <a:extLst>
              <a:ext uri="{FF2B5EF4-FFF2-40B4-BE49-F238E27FC236}">
                <a16:creationId xmlns:a16="http://schemas.microsoft.com/office/drawing/2014/main" id="{62646811-74F9-B0CF-52AD-7D51E7964776}"/>
              </a:ext>
            </a:extLst>
          </p:cNvPr>
          <p:cNvSpPr>
            <a:spLocks noGrp="1"/>
          </p:cNvSpPr>
          <p:nvPr>
            <p:ph type="title"/>
          </p:nvPr>
        </p:nvSpPr>
        <p:spPr>
          <a:xfrm>
            <a:off x="457200" y="592168"/>
            <a:ext cx="3200685" cy="792843"/>
          </a:xfrm>
        </p:spPr>
        <p:txBody>
          <a:bodyPr/>
          <a:lstStyle/>
          <a:p>
            <a:r>
              <a:rPr lang="en-US" sz="2800" cap="none" dirty="0"/>
              <a:t>Accurate coding matters</a:t>
            </a:r>
          </a:p>
        </p:txBody>
      </p:sp>
      <p:sp>
        <p:nvSpPr>
          <p:cNvPr id="3" name="TextBox 2">
            <a:extLst>
              <a:ext uri="{FF2B5EF4-FFF2-40B4-BE49-F238E27FC236}">
                <a16:creationId xmlns:a16="http://schemas.microsoft.com/office/drawing/2014/main" id="{5505A3BC-70A8-29D5-04A0-9ED156B137FB}"/>
              </a:ext>
            </a:extLst>
          </p:cNvPr>
          <p:cNvSpPr txBox="1">
            <a:spLocks/>
          </p:cNvSpPr>
          <p:nvPr/>
        </p:nvSpPr>
        <p:spPr>
          <a:xfrm>
            <a:off x="5836379" y="1215646"/>
            <a:ext cx="5311564" cy="4031873"/>
          </a:xfrm>
          <a:prstGeom prst="rect">
            <a:avLst/>
          </a:prstGeom>
          <a:noFill/>
        </p:spPr>
        <p:txBody>
          <a:bodyPr wrap="square" lIns="0" tIns="0" rIns="0" bIns="0" rtlCol="0" anchor="ctr">
            <a:spAutoFit/>
          </a:bodyPr>
          <a:lstStyle/>
          <a:p>
            <a:endParaRPr lang="en-US" sz="1600" b="1" dirty="0">
              <a:solidFill>
                <a:schemeClr val="accent1"/>
              </a:solidFill>
              <a:latin typeface="Arial" panose="020B0604020202020204" pitchFamily="34" charset="0"/>
              <a:cs typeface="Arial" panose="020B0604020202020204" pitchFamily="34" charset="0"/>
            </a:endParaRPr>
          </a:p>
          <a:p>
            <a:pPr marL="0" lvl="1"/>
            <a:r>
              <a:rPr lang="en-US" sz="1600" b="1" dirty="0">
                <a:solidFill>
                  <a:schemeClr val="accent1"/>
                </a:solidFill>
                <a:latin typeface="Arial" panose="020B0604020202020204" pitchFamily="34" charset="0"/>
                <a:cs typeface="Arial" panose="020B0604020202020204" pitchFamily="34" charset="0"/>
              </a:rPr>
              <a:t>Financial implications</a:t>
            </a:r>
          </a:p>
          <a:p>
            <a:pPr marL="0" lvl="1"/>
            <a:r>
              <a:rPr lang="en-US" sz="1400" dirty="0">
                <a:solidFill>
                  <a:schemeClr val="accent1"/>
                </a:solidFill>
                <a:latin typeface="Arial" panose="020B0604020202020204" pitchFamily="34" charset="0"/>
                <a:cs typeface="Arial" panose="020B0604020202020204" pitchFamily="34" charset="0"/>
              </a:rPr>
              <a:t>Under/overpayments or under/overbilling</a:t>
            </a:r>
          </a:p>
          <a:p>
            <a:pPr marL="0" lvl="1"/>
            <a:endParaRPr lang="en-US" sz="1400" dirty="0">
              <a:solidFill>
                <a:schemeClr val="accent1"/>
              </a:solidFill>
              <a:latin typeface="Arial" panose="020B0604020202020204" pitchFamily="34" charset="0"/>
              <a:cs typeface="Arial" panose="020B0604020202020204" pitchFamily="34" charset="0"/>
            </a:endParaRPr>
          </a:p>
          <a:p>
            <a:pPr marL="0" lvl="1"/>
            <a:endParaRPr lang="en-US" sz="1400" dirty="0">
              <a:solidFill>
                <a:schemeClr val="accent1"/>
              </a:solidFill>
              <a:latin typeface="Arial" panose="020B0604020202020204" pitchFamily="34" charset="0"/>
              <a:cs typeface="Arial" panose="020B0604020202020204" pitchFamily="34" charset="0"/>
            </a:endParaRPr>
          </a:p>
          <a:p>
            <a:pPr marL="0" lvl="1"/>
            <a:endParaRPr lang="en-US" sz="1400" dirty="0">
              <a:solidFill>
                <a:schemeClr val="accent1"/>
              </a:solidFill>
              <a:latin typeface="Arial" panose="020B0604020202020204" pitchFamily="34" charset="0"/>
              <a:cs typeface="Arial" panose="020B0604020202020204" pitchFamily="34" charset="0"/>
            </a:endParaRPr>
          </a:p>
          <a:p>
            <a:pPr marL="0" lvl="1"/>
            <a:r>
              <a:rPr lang="en-US" sz="1600" b="1" dirty="0">
                <a:solidFill>
                  <a:schemeClr val="accent1"/>
                </a:solidFill>
                <a:latin typeface="Arial" panose="020B0604020202020204" pitchFamily="34" charset="0"/>
                <a:cs typeface="Arial" panose="020B0604020202020204" pitchFamily="34" charset="0"/>
              </a:rPr>
              <a:t>Compliance issues</a:t>
            </a:r>
          </a:p>
          <a:p>
            <a:pPr marL="0" lvl="1"/>
            <a:r>
              <a:rPr lang="en-US" sz="1400" dirty="0">
                <a:solidFill>
                  <a:schemeClr val="accent1"/>
                </a:solidFill>
                <a:latin typeface="Arial" panose="020B0604020202020204" pitchFamily="34" charset="0"/>
                <a:cs typeface="Arial" panose="020B0604020202020204" pitchFamily="34" charset="0"/>
              </a:rPr>
              <a:t>Legal liabilities, fines and reputational damage</a:t>
            </a:r>
          </a:p>
          <a:p>
            <a:pPr marL="0" lvl="1"/>
            <a:endParaRPr lang="en-US" sz="1400" dirty="0">
              <a:solidFill>
                <a:schemeClr val="accent1"/>
              </a:solidFill>
              <a:latin typeface="Arial" panose="020B0604020202020204" pitchFamily="34" charset="0"/>
              <a:cs typeface="Arial" panose="020B0604020202020204" pitchFamily="34" charset="0"/>
            </a:endParaRPr>
          </a:p>
          <a:p>
            <a:pPr marL="0" lvl="1"/>
            <a:endParaRPr lang="en-US" sz="1400" dirty="0">
              <a:solidFill>
                <a:schemeClr val="accent1"/>
              </a:solidFill>
              <a:latin typeface="Arial" panose="020B0604020202020204" pitchFamily="34" charset="0"/>
              <a:cs typeface="Arial" panose="020B0604020202020204" pitchFamily="34" charset="0"/>
            </a:endParaRPr>
          </a:p>
          <a:p>
            <a:pPr marL="0" lvl="1"/>
            <a:endParaRPr lang="en-US" sz="1400" dirty="0">
              <a:solidFill>
                <a:schemeClr val="accent1"/>
              </a:solidFill>
              <a:latin typeface="Arial" panose="020B0604020202020204" pitchFamily="34" charset="0"/>
              <a:cs typeface="Arial" panose="020B0604020202020204" pitchFamily="34" charset="0"/>
            </a:endParaRPr>
          </a:p>
          <a:p>
            <a:pPr marL="0" lvl="1"/>
            <a:r>
              <a:rPr lang="en-US" sz="1600" b="1" dirty="0">
                <a:solidFill>
                  <a:schemeClr val="accent1"/>
                </a:solidFill>
                <a:latin typeface="Arial" panose="020B0604020202020204" pitchFamily="34" charset="0"/>
                <a:cs typeface="Arial" panose="020B0604020202020204" pitchFamily="34" charset="0"/>
              </a:rPr>
              <a:t>Compromised care</a:t>
            </a:r>
          </a:p>
          <a:p>
            <a:pPr marL="0" lvl="1"/>
            <a:r>
              <a:rPr lang="en-US" sz="1400" dirty="0">
                <a:solidFill>
                  <a:schemeClr val="accent1"/>
                </a:solidFill>
                <a:latin typeface="Arial" panose="020B0604020202020204" pitchFamily="34" charset="0"/>
                <a:cs typeface="Arial" panose="020B0604020202020204" pitchFamily="34" charset="0"/>
              </a:rPr>
              <a:t>Incorrect treatment decisions, delays or unnecessary procedures</a:t>
            </a:r>
          </a:p>
          <a:p>
            <a:pPr marL="0" lvl="1"/>
            <a:endParaRPr lang="en-US" sz="1400" dirty="0">
              <a:solidFill>
                <a:schemeClr val="accent1"/>
              </a:solidFill>
              <a:latin typeface="Arial" panose="020B0604020202020204" pitchFamily="34" charset="0"/>
              <a:cs typeface="Arial" panose="020B0604020202020204" pitchFamily="34" charset="0"/>
            </a:endParaRPr>
          </a:p>
          <a:p>
            <a:pPr marL="0" lvl="1"/>
            <a:endParaRPr lang="en-US" sz="1400" dirty="0">
              <a:solidFill>
                <a:schemeClr val="accent1"/>
              </a:solidFill>
              <a:latin typeface="Arial" panose="020B0604020202020204" pitchFamily="34" charset="0"/>
              <a:cs typeface="Arial" panose="020B0604020202020204" pitchFamily="34" charset="0"/>
            </a:endParaRPr>
          </a:p>
          <a:p>
            <a:pPr marL="0" lvl="1"/>
            <a:endParaRPr lang="en-US" sz="1400" dirty="0">
              <a:solidFill>
                <a:schemeClr val="accent1"/>
              </a:solidFill>
              <a:latin typeface="Arial" panose="020B0604020202020204" pitchFamily="34" charset="0"/>
              <a:cs typeface="Arial" panose="020B0604020202020204" pitchFamily="34" charset="0"/>
            </a:endParaRPr>
          </a:p>
          <a:p>
            <a:pPr marL="0" lvl="1"/>
            <a:r>
              <a:rPr lang="en-US" sz="1600" b="1" dirty="0">
                <a:solidFill>
                  <a:schemeClr val="accent1"/>
                </a:solidFill>
                <a:latin typeface="Arial" panose="020B0604020202020204" pitchFamily="34" charset="0"/>
                <a:cs typeface="Arial" panose="020B0604020202020204" pitchFamily="34" charset="0"/>
              </a:rPr>
              <a:t>Healthcare system inefficiencies</a:t>
            </a:r>
          </a:p>
          <a:p>
            <a:pPr marL="0" lvl="1"/>
            <a:r>
              <a:rPr lang="en-US" sz="1400" dirty="0">
                <a:solidFill>
                  <a:schemeClr val="accent1"/>
                </a:solidFill>
                <a:latin typeface="Arial" panose="020B0604020202020204" pitchFamily="34" charset="0"/>
                <a:cs typeface="Arial" panose="020B0604020202020204" pitchFamily="34" charset="0"/>
              </a:rPr>
              <a:t>Claim denials and payment delays</a:t>
            </a:r>
          </a:p>
        </p:txBody>
      </p:sp>
      <p:sp>
        <p:nvSpPr>
          <p:cNvPr id="19" name="Oval 18">
            <a:extLst>
              <a:ext uri="{FF2B5EF4-FFF2-40B4-BE49-F238E27FC236}">
                <a16:creationId xmlns:a16="http://schemas.microsoft.com/office/drawing/2014/main" id="{DF87F1BD-FF24-7A68-75DC-DEDAD38F00A6}"/>
              </a:ext>
            </a:extLst>
          </p:cNvPr>
          <p:cNvSpPr/>
          <p:nvPr/>
        </p:nvSpPr>
        <p:spPr>
          <a:xfrm>
            <a:off x="4591427" y="1241982"/>
            <a:ext cx="876400" cy="876400"/>
          </a:xfrm>
          <a:prstGeom prst="ellipse">
            <a:avLst/>
          </a:prstGeom>
          <a:gradFill flip="none" rotWithShape="1">
            <a:gsLst>
              <a:gs pos="0">
                <a:schemeClr val="accent1">
                  <a:lumMod val="60000"/>
                  <a:lumOff val="40000"/>
                  <a:alpha val="0"/>
                </a:schemeClr>
              </a:gs>
              <a:gs pos="78000">
                <a:schemeClr val="accent1">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4AF324CE-CE34-B3EF-82B9-63A6F541F9AF}"/>
              </a:ext>
            </a:extLst>
          </p:cNvPr>
          <p:cNvSpPr/>
          <p:nvPr/>
        </p:nvSpPr>
        <p:spPr>
          <a:xfrm>
            <a:off x="4667091" y="1303736"/>
            <a:ext cx="725071" cy="725071"/>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24" name="Group 23">
            <a:extLst>
              <a:ext uri="{FF2B5EF4-FFF2-40B4-BE49-F238E27FC236}">
                <a16:creationId xmlns:a16="http://schemas.microsoft.com/office/drawing/2014/main" id="{50CA9587-7757-EEB4-217D-1EFE3074B4DA}"/>
              </a:ext>
            </a:extLst>
          </p:cNvPr>
          <p:cNvGrpSpPr/>
          <p:nvPr/>
        </p:nvGrpSpPr>
        <p:grpSpPr>
          <a:xfrm>
            <a:off x="4595021" y="2353259"/>
            <a:ext cx="876400" cy="876400"/>
            <a:chOff x="652463" y="1561306"/>
            <a:chExt cx="909638" cy="909638"/>
          </a:xfrm>
        </p:grpSpPr>
        <p:sp>
          <p:nvSpPr>
            <p:cNvPr id="27" name="Oval 26">
              <a:extLst>
                <a:ext uri="{FF2B5EF4-FFF2-40B4-BE49-F238E27FC236}">
                  <a16:creationId xmlns:a16="http://schemas.microsoft.com/office/drawing/2014/main" id="{26473C6C-CF40-A752-8D36-C2867698D9A1}"/>
                </a:ext>
              </a:extLst>
            </p:cNvPr>
            <p:cNvSpPr/>
            <p:nvPr/>
          </p:nvSpPr>
          <p:spPr>
            <a:xfrm>
              <a:off x="652463" y="1561306"/>
              <a:ext cx="909638" cy="909638"/>
            </a:xfrm>
            <a:prstGeom prst="ellipse">
              <a:avLst/>
            </a:prstGeom>
            <a:gradFill flip="none" rotWithShape="1">
              <a:gsLst>
                <a:gs pos="0">
                  <a:schemeClr val="accent1">
                    <a:lumMod val="60000"/>
                    <a:lumOff val="40000"/>
                    <a:alpha val="0"/>
                  </a:schemeClr>
                </a:gs>
                <a:gs pos="78000">
                  <a:schemeClr val="accent1">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94858D4C-3210-08B1-0169-C97297302684}"/>
                </a:ext>
              </a:extLst>
            </p:cNvPr>
            <p:cNvSpPr/>
            <p:nvPr/>
          </p:nvSpPr>
          <p:spPr>
            <a:xfrm>
              <a:off x="730997" y="1639840"/>
              <a:ext cx="752570" cy="752570"/>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29" name="Group 28">
            <a:extLst>
              <a:ext uri="{FF2B5EF4-FFF2-40B4-BE49-F238E27FC236}">
                <a16:creationId xmlns:a16="http://schemas.microsoft.com/office/drawing/2014/main" id="{2CC4BCDE-E475-E128-4D88-BF95306219C6}"/>
              </a:ext>
            </a:extLst>
          </p:cNvPr>
          <p:cNvGrpSpPr/>
          <p:nvPr/>
        </p:nvGrpSpPr>
        <p:grpSpPr>
          <a:xfrm>
            <a:off x="4591425" y="3486835"/>
            <a:ext cx="876400" cy="876400"/>
            <a:chOff x="652463" y="1561306"/>
            <a:chExt cx="909638" cy="909638"/>
          </a:xfrm>
        </p:grpSpPr>
        <p:sp>
          <p:nvSpPr>
            <p:cNvPr id="31" name="Oval 30">
              <a:extLst>
                <a:ext uri="{FF2B5EF4-FFF2-40B4-BE49-F238E27FC236}">
                  <a16:creationId xmlns:a16="http://schemas.microsoft.com/office/drawing/2014/main" id="{4616BF8E-A06C-0DAA-B45C-116528F7BF43}"/>
                </a:ext>
              </a:extLst>
            </p:cNvPr>
            <p:cNvSpPr/>
            <p:nvPr/>
          </p:nvSpPr>
          <p:spPr>
            <a:xfrm>
              <a:off x="652463" y="1561306"/>
              <a:ext cx="909638" cy="909638"/>
            </a:xfrm>
            <a:prstGeom prst="ellipse">
              <a:avLst/>
            </a:prstGeom>
            <a:gradFill flip="none" rotWithShape="1">
              <a:gsLst>
                <a:gs pos="0">
                  <a:schemeClr val="accent1">
                    <a:lumMod val="60000"/>
                    <a:lumOff val="40000"/>
                    <a:alpha val="0"/>
                  </a:schemeClr>
                </a:gs>
                <a:gs pos="78000">
                  <a:schemeClr val="accent1">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2" name="Oval 31">
              <a:extLst>
                <a:ext uri="{FF2B5EF4-FFF2-40B4-BE49-F238E27FC236}">
                  <a16:creationId xmlns:a16="http://schemas.microsoft.com/office/drawing/2014/main" id="{86DB7818-FD15-2595-5F41-5D94BB98AAD4}"/>
                </a:ext>
              </a:extLst>
            </p:cNvPr>
            <p:cNvSpPr/>
            <p:nvPr/>
          </p:nvSpPr>
          <p:spPr>
            <a:xfrm>
              <a:off x="730997" y="1639840"/>
              <a:ext cx="752570" cy="752570"/>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4" name="Group 33">
            <a:extLst>
              <a:ext uri="{FF2B5EF4-FFF2-40B4-BE49-F238E27FC236}">
                <a16:creationId xmlns:a16="http://schemas.microsoft.com/office/drawing/2014/main" id="{99EBF0B6-1DC7-4A93-3154-6340B78E71F9}"/>
              </a:ext>
            </a:extLst>
          </p:cNvPr>
          <p:cNvGrpSpPr/>
          <p:nvPr/>
        </p:nvGrpSpPr>
        <p:grpSpPr>
          <a:xfrm>
            <a:off x="4591425" y="4620411"/>
            <a:ext cx="876400" cy="876400"/>
            <a:chOff x="652463" y="1561306"/>
            <a:chExt cx="909638" cy="909638"/>
          </a:xfrm>
        </p:grpSpPr>
        <p:sp>
          <p:nvSpPr>
            <p:cNvPr id="35" name="Oval 34">
              <a:extLst>
                <a:ext uri="{FF2B5EF4-FFF2-40B4-BE49-F238E27FC236}">
                  <a16:creationId xmlns:a16="http://schemas.microsoft.com/office/drawing/2014/main" id="{0A260933-F2AE-0268-2144-91FDD0869C69}"/>
                </a:ext>
              </a:extLst>
            </p:cNvPr>
            <p:cNvSpPr/>
            <p:nvPr/>
          </p:nvSpPr>
          <p:spPr>
            <a:xfrm>
              <a:off x="652463" y="1561306"/>
              <a:ext cx="909638" cy="909638"/>
            </a:xfrm>
            <a:prstGeom prst="ellipse">
              <a:avLst/>
            </a:prstGeom>
            <a:gradFill flip="none" rotWithShape="1">
              <a:gsLst>
                <a:gs pos="0">
                  <a:schemeClr val="accent1">
                    <a:lumMod val="60000"/>
                    <a:lumOff val="40000"/>
                    <a:alpha val="0"/>
                  </a:schemeClr>
                </a:gs>
                <a:gs pos="78000">
                  <a:schemeClr val="accent1">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79D82163-4378-8A03-1351-51CBA97F0AB0}"/>
                </a:ext>
              </a:extLst>
            </p:cNvPr>
            <p:cNvSpPr/>
            <p:nvPr/>
          </p:nvSpPr>
          <p:spPr>
            <a:xfrm>
              <a:off x="730997" y="1639840"/>
              <a:ext cx="752570" cy="752570"/>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pic>
        <p:nvPicPr>
          <p:cNvPr id="37" name="Graphic 36">
            <a:extLst>
              <a:ext uri="{FF2B5EF4-FFF2-40B4-BE49-F238E27FC236}">
                <a16:creationId xmlns:a16="http://schemas.microsoft.com/office/drawing/2014/main" id="{02AAEB4A-DFDF-74AA-99E3-8BFC8DFAC99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a:stretch/>
        </p:blipFill>
        <p:spPr>
          <a:xfrm>
            <a:off x="4798270" y="1447596"/>
            <a:ext cx="462711" cy="462711"/>
          </a:xfrm>
          <a:prstGeom prst="rect">
            <a:avLst/>
          </a:prstGeom>
        </p:spPr>
      </p:pic>
      <p:pic>
        <p:nvPicPr>
          <p:cNvPr id="38" name="Graphic 37">
            <a:extLst>
              <a:ext uri="{FF2B5EF4-FFF2-40B4-BE49-F238E27FC236}">
                <a16:creationId xmlns:a16="http://schemas.microsoft.com/office/drawing/2014/main" id="{072C8C22-7358-8C44-8A26-A70EE2C582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00548" y="2531561"/>
            <a:ext cx="518458" cy="518458"/>
          </a:xfrm>
          <a:prstGeom prst="rect">
            <a:avLst/>
          </a:prstGeom>
        </p:spPr>
      </p:pic>
      <p:pic>
        <p:nvPicPr>
          <p:cNvPr id="39" name="Graphic 38">
            <a:extLst>
              <a:ext uri="{FF2B5EF4-FFF2-40B4-BE49-F238E27FC236}">
                <a16:creationId xmlns:a16="http://schemas.microsoft.com/office/drawing/2014/main" id="{13D9843A-982A-8860-10E3-B0CAF933F7BF}"/>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a:stretch/>
        </p:blipFill>
        <p:spPr>
          <a:xfrm>
            <a:off x="4806773" y="3714510"/>
            <a:ext cx="480390" cy="480389"/>
          </a:xfrm>
          <a:prstGeom prst="rect">
            <a:avLst/>
          </a:prstGeom>
        </p:spPr>
      </p:pic>
      <p:pic>
        <p:nvPicPr>
          <p:cNvPr id="41" name="Graphic 40" descr="Clock with solid fill">
            <a:extLst>
              <a:ext uri="{FF2B5EF4-FFF2-40B4-BE49-F238E27FC236}">
                <a16:creationId xmlns:a16="http://schemas.microsoft.com/office/drawing/2014/main" id="{335A2398-DED0-2EF5-9FEA-0358DB105F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90850" y="4724598"/>
            <a:ext cx="668023" cy="668023"/>
          </a:xfrm>
          <a:prstGeom prst="rect">
            <a:avLst/>
          </a:prstGeom>
        </p:spPr>
      </p:pic>
    </p:spTree>
    <p:extLst>
      <p:ext uri="{BB962C8B-B14F-4D97-AF65-F5344CB8AC3E}">
        <p14:creationId xmlns:p14="http://schemas.microsoft.com/office/powerpoint/2010/main" val="301465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696789-2E88-A43C-91C7-C35B412671D2}"/>
              </a:ext>
            </a:extLst>
          </p:cNvPr>
          <p:cNvSpPr>
            <a:spLocks noGrp="1"/>
          </p:cNvSpPr>
          <p:nvPr>
            <p:ph type="title"/>
          </p:nvPr>
        </p:nvSpPr>
        <p:spPr/>
        <p:txBody>
          <a:bodyPr/>
          <a:lstStyle/>
          <a:p>
            <a:r>
              <a:rPr lang="en-US" dirty="0"/>
              <a:t>Better risk adjustment benefits everyone</a:t>
            </a:r>
          </a:p>
        </p:txBody>
      </p:sp>
      <p:sp>
        <p:nvSpPr>
          <p:cNvPr id="5" name="TextBox 4">
            <a:extLst>
              <a:ext uri="{FF2B5EF4-FFF2-40B4-BE49-F238E27FC236}">
                <a16:creationId xmlns:a16="http://schemas.microsoft.com/office/drawing/2014/main" id="{DF979535-CE3C-E028-E159-EDD8982823FD}"/>
              </a:ext>
            </a:extLst>
          </p:cNvPr>
          <p:cNvSpPr txBox="1"/>
          <p:nvPr/>
        </p:nvSpPr>
        <p:spPr>
          <a:xfrm>
            <a:off x="7212106" y="1289423"/>
            <a:ext cx="181535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a:solidFill>
                  <a:srgbClr val="486EB6"/>
                </a:solidFill>
              </a:rPr>
              <a:t>Providers</a:t>
            </a:r>
            <a:endParaRPr kumimoji="0" lang="en-US" sz="2000" b="0" i="0" u="none" strike="noStrike" kern="1200" cap="none" spc="0" normalizeH="0" baseline="0" noProof="0">
              <a:ln>
                <a:noFill/>
              </a:ln>
              <a:solidFill>
                <a:srgbClr val="486EB6"/>
              </a:solidFill>
              <a:effectLst/>
              <a:uLnTx/>
              <a:uFillTx/>
              <a:ea typeface="+mn-ea"/>
              <a:cs typeface="+mn-cs"/>
            </a:endParaRPr>
          </a:p>
          <a:p>
            <a:endParaRPr lang="en-US"/>
          </a:p>
        </p:txBody>
      </p:sp>
      <p:cxnSp>
        <p:nvCxnSpPr>
          <p:cNvPr id="6" name="Straight Connector 5">
            <a:extLst>
              <a:ext uri="{FF2B5EF4-FFF2-40B4-BE49-F238E27FC236}">
                <a16:creationId xmlns:a16="http://schemas.microsoft.com/office/drawing/2014/main" id="{950A4CF6-4DF8-5944-7AF5-EE6C93569302}"/>
              </a:ext>
            </a:extLst>
          </p:cNvPr>
          <p:cNvCxnSpPr/>
          <p:nvPr/>
        </p:nvCxnSpPr>
        <p:spPr>
          <a:xfrm>
            <a:off x="484094" y="2105211"/>
            <a:ext cx="45182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344DE7C-136E-C64E-EA70-BB8F36F4FF0B}"/>
              </a:ext>
            </a:extLst>
          </p:cNvPr>
          <p:cNvCxnSpPr/>
          <p:nvPr/>
        </p:nvCxnSpPr>
        <p:spPr>
          <a:xfrm>
            <a:off x="6257365" y="2096247"/>
            <a:ext cx="4518212"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A group of people with a stethoscope around them&#10;&#10;Description automatically generated">
            <a:extLst>
              <a:ext uri="{FF2B5EF4-FFF2-40B4-BE49-F238E27FC236}">
                <a16:creationId xmlns:a16="http://schemas.microsoft.com/office/drawing/2014/main" id="{96BB481A-EC1D-C37C-7DAF-C21F94172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1847" y="1056818"/>
            <a:ext cx="822962" cy="819914"/>
          </a:xfrm>
          <a:prstGeom prst="rect">
            <a:avLst/>
          </a:prstGeom>
        </p:spPr>
      </p:pic>
      <p:pic>
        <p:nvPicPr>
          <p:cNvPr id="9" name="Picture 8" descr="A green circle with a couple of people and a child&#10;&#10;Description automatically generated">
            <a:extLst>
              <a:ext uri="{FF2B5EF4-FFF2-40B4-BE49-F238E27FC236}">
                <a16:creationId xmlns:a16="http://schemas.microsoft.com/office/drawing/2014/main" id="{91BA41EE-FA2D-4675-3F38-F3EC33C77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094" y="1123427"/>
            <a:ext cx="822962" cy="822962"/>
          </a:xfrm>
          <a:prstGeom prst="rect">
            <a:avLst/>
          </a:prstGeom>
        </p:spPr>
      </p:pic>
      <p:sp>
        <p:nvSpPr>
          <p:cNvPr id="10" name="TextBox 9">
            <a:extLst>
              <a:ext uri="{FF2B5EF4-FFF2-40B4-BE49-F238E27FC236}">
                <a16:creationId xmlns:a16="http://schemas.microsoft.com/office/drawing/2014/main" id="{5DA25481-3AA3-4263-1487-7607341A3267}"/>
              </a:ext>
            </a:extLst>
          </p:cNvPr>
          <p:cNvSpPr txBox="1"/>
          <p:nvPr/>
        </p:nvSpPr>
        <p:spPr>
          <a:xfrm>
            <a:off x="1434353" y="1269281"/>
            <a:ext cx="181535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86EB6"/>
                </a:solidFill>
                <a:effectLst/>
                <a:uLnTx/>
                <a:uFillTx/>
                <a:ea typeface="+mn-ea"/>
                <a:cs typeface="+mn-cs"/>
              </a:rPr>
              <a:t>Patients</a:t>
            </a:r>
          </a:p>
          <a:p>
            <a:endParaRPr lang="en-US" dirty="0"/>
          </a:p>
        </p:txBody>
      </p:sp>
      <p:sp>
        <p:nvSpPr>
          <p:cNvPr id="11" name="Content Placeholder 2">
            <a:extLst>
              <a:ext uri="{FF2B5EF4-FFF2-40B4-BE49-F238E27FC236}">
                <a16:creationId xmlns:a16="http://schemas.microsoft.com/office/drawing/2014/main" id="{F1CC4A93-4A8F-1CB7-F643-F482694B582B}"/>
              </a:ext>
            </a:extLst>
          </p:cNvPr>
          <p:cNvSpPr txBox="1">
            <a:spLocks/>
          </p:cNvSpPr>
          <p:nvPr/>
        </p:nvSpPr>
        <p:spPr>
          <a:xfrm>
            <a:off x="457200" y="2385795"/>
            <a:ext cx="4868630" cy="4686300"/>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2000" kern="1200">
                <a:solidFill>
                  <a:schemeClr val="accent1">
                    <a:lumMod val="75000"/>
                  </a:schemeClr>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accent1">
                    <a:lumMod val="75000"/>
                  </a:schemeClr>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00000"/>
              </a:lnSpc>
              <a:spcBef>
                <a:spcPts val="600"/>
              </a:spcBef>
              <a:buFont typeface="Arial" panose="020B0604020202020204" pitchFamily="34" charset="0"/>
              <a:buChar char="–"/>
              <a:defRPr sz="1600" kern="1200">
                <a:solidFill>
                  <a:schemeClr val="accent1">
                    <a:lumMod val="75000"/>
                  </a:schemeClr>
                </a:solidFill>
                <a:latin typeface="Arial" panose="020B0604020202020204" pitchFamily="34" charset="0"/>
                <a:ea typeface="+mn-ea"/>
                <a:cs typeface="Arial" panose="020B0604020202020204" pitchFamily="34" charset="0"/>
              </a:defRPr>
            </a:lvl3pPr>
            <a:lvl4pPr marL="548640" indent="-182880" algn="l" defTabSz="914400" rtl="0" eaLnBrk="1" latinLnBrk="0" hangingPunct="1">
              <a:lnSpc>
                <a:spcPct val="100000"/>
              </a:lnSpc>
              <a:spcBef>
                <a:spcPts val="600"/>
              </a:spcBef>
              <a:buFont typeface="Arial" panose="020B0604020202020204" pitchFamily="34" charset="0"/>
              <a:buChar char="•"/>
              <a:defRPr sz="1400" kern="1200">
                <a:solidFill>
                  <a:schemeClr val="accent1">
                    <a:lumMod val="75000"/>
                  </a:schemeClr>
                </a:solidFill>
                <a:latin typeface="Arial" panose="020B0604020202020204" pitchFamily="34" charset="0"/>
                <a:ea typeface="+mn-ea"/>
                <a:cs typeface="Arial" panose="020B0604020202020204" pitchFamily="34" charset="0"/>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200" kern="1200">
                <a:solidFill>
                  <a:schemeClr val="accent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200" b="1" dirty="0">
                <a:solidFill>
                  <a:schemeClr val="accent1"/>
                </a:solidFill>
              </a:rPr>
              <a:t>Medicare Advantage plans offer additional benefits not covered by Original Medicare</a:t>
            </a:r>
          </a:p>
          <a:p>
            <a:pPr marL="171450" indent="-171450">
              <a:spcBef>
                <a:spcPts val="0"/>
              </a:spcBef>
              <a:spcAft>
                <a:spcPts val="500"/>
              </a:spcAft>
              <a:buClr>
                <a:schemeClr val="accent1"/>
              </a:buClr>
              <a:buFont typeface="Arial" panose="020B0604020202020204" pitchFamily="34" charset="0"/>
              <a:buChar char="•"/>
            </a:pPr>
            <a:r>
              <a:rPr lang="en-US" sz="1200" b="1" dirty="0">
                <a:solidFill>
                  <a:schemeClr val="accent1"/>
                </a:solidFill>
              </a:rPr>
              <a:t>97% </a:t>
            </a:r>
            <a:r>
              <a:rPr lang="en-US" sz="1200" dirty="0">
                <a:solidFill>
                  <a:schemeClr val="tx2">
                    <a:lumMod val="65000"/>
                    <a:lumOff val="35000"/>
                  </a:schemeClr>
                </a:solidFill>
              </a:rPr>
              <a:t>offer vision benefits</a:t>
            </a:r>
          </a:p>
          <a:p>
            <a:pPr marL="171450" indent="-171450">
              <a:spcBef>
                <a:spcPts val="0"/>
              </a:spcBef>
              <a:spcAft>
                <a:spcPts val="500"/>
              </a:spcAft>
              <a:buClr>
                <a:schemeClr val="accent1"/>
              </a:buClr>
              <a:buFont typeface="Arial" panose="020B0604020202020204" pitchFamily="34" charset="0"/>
              <a:buChar char="•"/>
            </a:pPr>
            <a:r>
              <a:rPr lang="en-US" sz="1200" b="1" dirty="0">
                <a:solidFill>
                  <a:schemeClr val="accent1"/>
                </a:solidFill>
              </a:rPr>
              <a:t>91% </a:t>
            </a:r>
            <a:r>
              <a:rPr lang="en-US" sz="1200" dirty="0">
                <a:solidFill>
                  <a:schemeClr val="tx2">
                    <a:lumMod val="65000"/>
                    <a:lumOff val="35000"/>
                  </a:schemeClr>
                </a:solidFill>
              </a:rPr>
              <a:t>offer dental benefits</a:t>
            </a:r>
          </a:p>
          <a:p>
            <a:pPr marL="171450" indent="-171450">
              <a:spcBef>
                <a:spcPts val="0"/>
              </a:spcBef>
              <a:spcAft>
                <a:spcPts val="500"/>
              </a:spcAft>
              <a:buClr>
                <a:schemeClr val="accent1"/>
              </a:buClr>
              <a:buFont typeface="Arial" panose="020B0604020202020204" pitchFamily="34" charset="0"/>
              <a:buChar char="•"/>
            </a:pPr>
            <a:r>
              <a:rPr lang="en-US" sz="1200" b="1" dirty="0">
                <a:solidFill>
                  <a:schemeClr val="accent1"/>
                </a:solidFill>
              </a:rPr>
              <a:t>94% </a:t>
            </a:r>
            <a:r>
              <a:rPr lang="en-US" sz="1200" dirty="0">
                <a:solidFill>
                  <a:schemeClr val="tx2">
                    <a:lumMod val="65000"/>
                    <a:lumOff val="35000"/>
                  </a:schemeClr>
                </a:solidFill>
              </a:rPr>
              <a:t>offer hearing benefits </a:t>
            </a:r>
          </a:p>
          <a:p>
            <a:pPr marL="171450" indent="-171450">
              <a:spcBef>
                <a:spcPts val="0"/>
              </a:spcBef>
              <a:spcAft>
                <a:spcPts val="500"/>
              </a:spcAft>
              <a:buClr>
                <a:schemeClr val="accent1"/>
              </a:buClr>
              <a:buFont typeface="Arial" panose="020B0604020202020204" pitchFamily="34" charset="0"/>
              <a:buChar char="•"/>
            </a:pPr>
            <a:r>
              <a:rPr lang="en-US" sz="1200" b="1" dirty="0">
                <a:solidFill>
                  <a:schemeClr val="accent1"/>
                </a:solidFill>
              </a:rPr>
              <a:t>94% </a:t>
            </a:r>
            <a:r>
              <a:rPr lang="en-US" sz="1200" dirty="0">
                <a:solidFill>
                  <a:schemeClr val="tx2">
                    <a:lumMod val="65000"/>
                    <a:lumOff val="35000"/>
                  </a:schemeClr>
                </a:solidFill>
              </a:rPr>
              <a:t>offer wellness or fitness benefits</a:t>
            </a:r>
          </a:p>
          <a:p>
            <a:pPr marL="171450" indent="-171450">
              <a:spcBef>
                <a:spcPts val="0"/>
              </a:spcBef>
              <a:buFont typeface="Arial" panose="020B0604020202020204" pitchFamily="34" charset="0"/>
              <a:buChar char="•"/>
            </a:pPr>
            <a:endParaRPr lang="en-US" sz="1200" dirty="0">
              <a:solidFill>
                <a:schemeClr val="accent1"/>
              </a:solidFill>
            </a:endParaRPr>
          </a:p>
          <a:p>
            <a:pPr>
              <a:spcBef>
                <a:spcPts val="0"/>
              </a:spcBef>
            </a:pPr>
            <a:r>
              <a:rPr lang="en-US" sz="1200" b="1" dirty="0">
                <a:solidFill>
                  <a:schemeClr val="accent1"/>
                </a:solidFill>
              </a:rPr>
              <a:t>More efficient care than Original Medicare</a:t>
            </a:r>
          </a:p>
          <a:p>
            <a:pPr marL="171450" indent="-171450">
              <a:spcBef>
                <a:spcPts val="0"/>
              </a:spcBef>
              <a:spcAft>
                <a:spcPts val="500"/>
              </a:spcAft>
              <a:buClr>
                <a:schemeClr val="accent1"/>
              </a:buClr>
              <a:buFont typeface="Arial" panose="020B0604020202020204" pitchFamily="34" charset="0"/>
              <a:buChar char="•"/>
            </a:pPr>
            <a:r>
              <a:rPr lang="en-US" sz="1200" b="1" dirty="0">
                <a:solidFill>
                  <a:schemeClr val="accent1"/>
                </a:solidFill>
              </a:rPr>
              <a:t>49% </a:t>
            </a:r>
            <a:r>
              <a:rPr lang="en-US" sz="1200" dirty="0">
                <a:solidFill>
                  <a:schemeClr val="tx2">
                    <a:lumMod val="65000"/>
                    <a:lumOff val="35000"/>
                  </a:schemeClr>
                </a:solidFill>
              </a:rPr>
              <a:t>lower rate of long-term acute care hospital stays </a:t>
            </a:r>
          </a:p>
          <a:p>
            <a:pPr marL="171450" indent="-171450">
              <a:spcBef>
                <a:spcPts val="0"/>
              </a:spcBef>
              <a:spcAft>
                <a:spcPts val="500"/>
              </a:spcAft>
              <a:buClr>
                <a:schemeClr val="accent1"/>
              </a:buClr>
              <a:buFont typeface="Arial" panose="020B0604020202020204" pitchFamily="34" charset="0"/>
              <a:buChar char="•"/>
            </a:pPr>
            <a:r>
              <a:rPr lang="en-US" sz="1200" b="1" dirty="0">
                <a:solidFill>
                  <a:schemeClr val="accent1"/>
                </a:solidFill>
              </a:rPr>
              <a:t>13% </a:t>
            </a:r>
            <a:r>
              <a:rPr lang="en-US" sz="1200" dirty="0">
                <a:solidFill>
                  <a:schemeClr val="tx2">
                    <a:lumMod val="65000"/>
                    <a:lumOff val="35000"/>
                  </a:schemeClr>
                </a:solidFill>
              </a:rPr>
              <a:t>lower in-patient hospitalization costs </a:t>
            </a:r>
          </a:p>
          <a:p>
            <a:pPr marL="171450" indent="-171450">
              <a:spcBef>
                <a:spcPts val="0"/>
              </a:spcBef>
              <a:spcAft>
                <a:spcPts val="500"/>
              </a:spcAft>
              <a:buClr>
                <a:schemeClr val="accent1"/>
              </a:buClr>
              <a:buFont typeface="Arial" panose="020B0604020202020204" pitchFamily="34" charset="0"/>
              <a:buChar char="•"/>
            </a:pPr>
            <a:r>
              <a:rPr lang="en-US" sz="1200" b="1" dirty="0">
                <a:solidFill>
                  <a:schemeClr val="accent1"/>
                </a:solidFill>
              </a:rPr>
              <a:t>43% </a:t>
            </a:r>
            <a:r>
              <a:rPr lang="en-US" sz="1200" dirty="0">
                <a:solidFill>
                  <a:schemeClr val="tx2">
                    <a:lumMod val="65000"/>
                    <a:lumOff val="35000"/>
                  </a:schemeClr>
                </a:solidFill>
              </a:rPr>
              <a:t>lower rate of potentially avoidable hospitalizations</a:t>
            </a:r>
          </a:p>
          <a:p>
            <a:pPr marL="171450" indent="-171450">
              <a:spcBef>
                <a:spcPts val="0"/>
              </a:spcBef>
              <a:spcAft>
                <a:spcPts val="500"/>
              </a:spcAft>
              <a:buClr>
                <a:schemeClr val="accent1"/>
              </a:buClr>
              <a:buFont typeface="Arial" panose="020B0604020202020204" pitchFamily="34" charset="0"/>
              <a:buChar char="•"/>
            </a:pPr>
            <a:r>
              <a:rPr lang="en-US" sz="1200" b="1" dirty="0">
                <a:solidFill>
                  <a:schemeClr val="accent1"/>
                </a:solidFill>
              </a:rPr>
              <a:t>$1,965 </a:t>
            </a:r>
            <a:r>
              <a:rPr lang="en-US" sz="1200" dirty="0">
                <a:solidFill>
                  <a:schemeClr val="tx2">
                    <a:lumMod val="65000"/>
                    <a:lumOff val="35000"/>
                  </a:schemeClr>
                </a:solidFill>
              </a:rPr>
              <a:t>less in total annual out-of-pocket spending</a:t>
            </a:r>
          </a:p>
          <a:p>
            <a:pPr>
              <a:spcBef>
                <a:spcPts val="0"/>
              </a:spcBef>
            </a:pPr>
            <a:endParaRPr lang="en-US" sz="1200" dirty="0">
              <a:solidFill>
                <a:schemeClr val="accent1"/>
              </a:solidFill>
            </a:endParaRPr>
          </a:p>
          <a:p>
            <a:pPr>
              <a:spcBef>
                <a:spcPts val="0"/>
              </a:spcBef>
            </a:pPr>
            <a:r>
              <a:rPr lang="en-US" sz="1200" b="1" dirty="0">
                <a:solidFill>
                  <a:schemeClr val="accent1"/>
                </a:solidFill>
              </a:rPr>
              <a:t>Highly satisfied patients</a:t>
            </a:r>
          </a:p>
          <a:p>
            <a:pPr marL="171450" indent="-171450">
              <a:spcBef>
                <a:spcPts val="0"/>
              </a:spcBef>
              <a:buClr>
                <a:schemeClr val="accent1"/>
              </a:buClr>
              <a:buFont typeface="Arial" panose="020B0604020202020204" pitchFamily="34" charset="0"/>
              <a:buChar char="•"/>
            </a:pPr>
            <a:r>
              <a:rPr lang="en-US" sz="1200" b="1" dirty="0">
                <a:solidFill>
                  <a:schemeClr val="accent1"/>
                </a:solidFill>
              </a:rPr>
              <a:t>98% </a:t>
            </a:r>
            <a:r>
              <a:rPr lang="en-US" sz="1200" dirty="0">
                <a:solidFill>
                  <a:schemeClr val="tx2">
                    <a:lumMod val="65000"/>
                    <a:lumOff val="35000"/>
                  </a:schemeClr>
                </a:solidFill>
              </a:rPr>
              <a:t>of beneficiaries stay with Medicare Advantage plans, due in part to long-term relationships with their providers</a:t>
            </a:r>
          </a:p>
          <a:p>
            <a:endParaRPr lang="en-US" dirty="0"/>
          </a:p>
        </p:txBody>
      </p:sp>
      <p:sp>
        <p:nvSpPr>
          <p:cNvPr id="12" name="Content Placeholder 2">
            <a:extLst>
              <a:ext uri="{FF2B5EF4-FFF2-40B4-BE49-F238E27FC236}">
                <a16:creationId xmlns:a16="http://schemas.microsoft.com/office/drawing/2014/main" id="{13C050E9-5ADD-81C3-C1E2-1F3C7AAADEF0}"/>
              </a:ext>
            </a:extLst>
          </p:cNvPr>
          <p:cNvSpPr txBox="1">
            <a:spLocks/>
          </p:cNvSpPr>
          <p:nvPr/>
        </p:nvSpPr>
        <p:spPr>
          <a:xfrm>
            <a:off x="6252883" y="2405937"/>
            <a:ext cx="4522694" cy="4260273"/>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1200"/>
              </a:spcAft>
              <a:buFont typeface="Arial" panose="020B0604020202020204" pitchFamily="34" charset="0"/>
              <a:buNone/>
              <a:defRPr sz="2600" b="0" i="0" kern="1200">
                <a:solidFill>
                  <a:schemeClr val="accent1"/>
                </a:solidFill>
                <a:latin typeface="Gotham Light" pitchFamily="2" charset="0"/>
                <a:ea typeface="+mn-ea"/>
                <a:cs typeface="+mn-cs"/>
              </a:defRPr>
            </a:lvl1pPr>
            <a:lvl2pPr marL="0" indent="0" algn="l" defTabSz="914400" rtl="0" eaLnBrk="1" latinLnBrk="0" hangingPunct="1">
              <a:lnSpc>
                <a:spcPct val="110000"/>
              </a:lnSpc>
              <a:spcBef>
                <a:spcPts val="500"/>
              </a:spcBef>
              <a:spcAft>
                <a:spcPts val="600"/>
              </a:spcAft>
              <a:buFont typeface="Arial" panose="020B0604020202020204" pitchFamily="34" charset="0"/>
              <a:buNone/>
              <a:defRPr sz="2000" b="1" i="0" kern="1200">
                <a:solidFill>
                  <a:schemeClr val="tx1">
                    <a:lumMod val="65000"/>
                    <a:lumOff val="35000"/>
                  </a:schemeClr>
                </a:solidFill>
                <a:latin typeface="Gotham Bold" panose="02000604030000020004" pitchFamily="2" charset="0"/>
                <a:ea typeface="+mn-ea"/>
                <a:cs typeface="+mn-cs"/>
              </a:defRPr>
            </a:lvl2pPr>
            <a:lvl3pPr marL="0" indent="0" algn="l" defTabSz="914400" rtl="0" eaLnBrk="1" latinLnBrk="0" hangingPunct="1">
              <a:lnSpc>
                <a:spcPct val="120000"/>
              </a:lnSpc>
              <a:spcBef>
                <a:spcPts val="0"/>
              </a:spcBef>
              <a:spcAft>
                <a:spcPts val="900"/>
              </a:spcAft>
              <a:buFont typeface="Arial" panose="020B0604020202020204" pitchFamily="34" charset="0"/>
              <a:buNone/>
              <a:defRPr sz="1600" b="0" i="0" kern="1200">
                <a:solidFill>
                  <a:schemeClr val="tx1">
                    <a:lumMod val="65000"/>
                    <a:lumOff val="35000"/>
                  </a:schemeClr>
                </a:solidFill>
                <a:latin typeface="Gotham Book" panose="02000604040000020004" pitchFamily="2" charset="0"/>
                <a:ea typeface="+mn-ea"/>
                <a:cs typeface="+mn-cs"/>
              </a:defRPr>
            </a:lvl3pPr>
            <a:lvl4pPr marL="228600" indent="-228600" algn="l" defTabSz="914400" rtl="0" eaLnBrk="1" latinLnBrk="0" hangingPunct="1">
              <a:lnSpc>
                <a:spcPct val="130000"/>
              </a:lnSpc>
              <a:spcBef>
                <a:spcPts val="0"/>
              </a:spcBef>
              <a:spcAft>
                <a:spcPts val="600"/>
              </a:spcAft>
              <a:buClr>
                <a:schemeClr val="accent1"/>
              </a:buClr>
              <a:buFont typeface="Arial" panose="020B0604020202020204" pitchFamily="34" charset="0"/>
              <a:buChar char="•"/>
              <a:defRPr sz="1600" b="0" i="0" kern="1200">
                <a:solidFill>
                  <a:schemeClr val="tx1">
                    <a:lumMod val="65000"/>
                    <a:lumOff val="35000"/>
                  </a:schemeClr>
                </a:solidFill>
                <a:latin typeface="Gotham Book" panose="02000604040000020004" pitchFamily="2" charset="0"/>
                <a:ea typeface="+mn-ea"/>
                <a:cs typeface="+mn-cs"/>
              </a:defRPr>
            </a:lvl4pPr>
            <a:lvl5pPr marL="457200" indent="-228600" algn="l" defTabSz="914400" rtl="0" eaLnBrk="1" latinLnBrk="0" hangingPunct="1">
              <a:lnSpc>
                <a:spcPct val="130000"/>
              </a:lnSpc>
              <a:spcBef>
                <a:spcPts val="0"/>
              </a:spcBef>
              <a:spcAft>
                <a:spcPts val="600"/>
              </a:spcAft>
              <a:buClr>
                <a:schemeClr val="accent1"/>
              </a:buClr>
              <a:buFont typeface="System Font Regular"/>
              <a:buChar char="‣"/>
              <a:defRPr sz="1600" b="0" i="0" kern="1200">
                <a:solidFill>
                  <a:schemeClr val="tx1">
                    <a:lumMod val="65000"/>
                    <a:lumOff val="35000"/>
                  </a:schemeClr>
                </a:solidFill>
                <a:latin typeface="Gotham Book" panose="02000604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200" b="1" dirty="0">
                <a:effectLst/>
                <a:latin typeface="+mn-lt"/>
              </a:rPr>
              <a:t>Identify, report and close care gaps </a:t>
            </a:r>
          </a:p>
          <a:p>
            <a:r>
              <a:rPr lang="en-US" sz="1200" dirty="0">
                <a:solidFill>
                  <a:schemeClr val="tx2">
                    <a:lumMod val="65000"/>
                    <a:lumOff val="35000"/>
                  </a:schemeClr>
                </a:solidFill>
                <a:effectLst/>
                <a:latin typeface="+mn-lt"/>
              </a:rPr>
              <a:t>Better coding supports proactive identification of patient needs and targeted interventions</a:t>
            </a:r>
          </a:p>
          <a:p>
            <a:pPr>
              <a:spcAft>
                <a:spcPts val="0"/>
              </a:spcAft>
            </a:pPr>
            <a:r>
              <a:rPr lang="en-US" sz="1200" b="1" dirty="0">
                <a:effectLst/>
                <a:latin typeface="+mn-lt"/>
              </a:rPr>
              <a:t>Offer programs not covered by Original Medicare</a:t>
            </a:r>
          </a:p>
          <a:p>
            <a:r>
              <a:rPr lang="en-US" sz="1200" dirty="0">
                <a:solidFill>
                  <a:schemeClr val="tx2">
                    <a:lumMod val="65000"/>
                    <a:lumOff val="35000"/>
                  </a:schemeClr>
                </a:solidFill>
                <a:effectLst/>
                <a:latin typeface="+mn-lt"/>
              </a:rPr>
              <a:t>Care management programs like disease and medication management, lifestyle coaching and preventive screenings give providers an extra hand in caring for patients with complex conditions </a:t>
            </a:r>
          </a:p>
          <a:p>
            <a:pPr>
              <a:lnSpc>
                <a:spcPct val="100000"/>
              </a:lnSpc>
              <a:spcAft>
                <a:spcPts val="0"/>
              </a:spcAft>
            </a:pPr>
            <a:endParaRPr lang="en-US" dirty="0"/>
          </a:p>
        </p:txBody>
      </p:sp>
      <p:sp>
        <p:nvSpPr>
          <p:cNvPr id="13" name="TextBox 12">
            <a:extLst>
              <a:ext uri="{FF2B5EF4-FFF2-40B4-BE49-F238E27FC236}">
                <a16:creationId xmlns:a16="http://schemas.microsoft.com/office/drawing/2014/main" id="{C2F7863D-E209-E27A-65BD-CBF973390F24}"/>
              </a:ext>
            </a:extLst>
          </p:cNvPr>
          <p:cNvSpPr txBox="1"/>
          <p:nvPr/>
        </p:nvSpPr>
        <p:spPr>
          <a:xfrm>
            <a:off x="9776713" y="6207582"/>
            <a:ext cx="1925917" cy="193218"/>
          </a:xfrm>
          <a:prstGeom prst="rect">
            <a:avLst/>
          </a:prstGeom>
          <a:noFill/>
        </p:spPr>
        <p:txBody>
          <a:bodyPr wrap="none" lIns="0" tIns="0" rIns="0" bIns="0" rtlCol="0">
            <a:noAutofit/>
          </a:bodyPr>
          <a:lstStyle/>
          <a:p>
            <a:pPr algn="l"/>
            <a:r>
              <a:rPr lang="en-US" sz="1000" i="1" dirty="0">
                <a:solidFill>
                  <a:schemeClr val="tx2">
                    <a:lumMod val="65000"/>
                    <a:lumOff val="35000"/>
                  </a:schemeClr>
                </a:solidFill>
              </a:rPr>
              <a:t>Source: Better Medicare Alliance</a:t>
            </a:r>
          </a:p>
        </p:txBody>
      </p:sp>
    </p:spTree>
    <p:extLst>
      <p:ext uri="{BB962C8B-B14F-4D97-AF65-F5344CB8AC3E}">
        <p14:creationId xmlns:p14="http://schemas.microsoft.com/office/powerpoint/2010/main" val="1749870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B09AF-A6D0-A0AD-FAE7-FEECB7A2A6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B7E58E-D9C3-1073-FDC6-5A1B03C98D07}"/>
              </a:ext>
            </a:extLst>
          </p:cNvPr>
          <p:cNvSpPr>
            <a:spLocks noGrp="1"/>
          </p:cNvSpPr>
          <p:nvPr>
            <p:ph type="title"/>
          </p:nvPr>
        </p:nvSpPr>
        <p:spPr/>
        <p:txBody>
          <a:bodyPr/>
          <a:lstStyle/>
          <a:p>
            <a:r>
              <a:rPr lang="en-US" dirty="0"/>
              <a:t>Vatica can help</a:t>
            </a:r>
          </a:p>
        </p:txBody>
      </p:sp>
      <p:sp>
        <p:nvSpPr>
          <p:cNvPr id="2" name="Content Placeholder 5">
            <a:extLst>
              <a:ext uri="{FF2B5EF4-FFF2-40B4-BE49-F238E27FC236}">
                <a16:creationId xmlns:a16="http://schemas.microsoft.com/office/drawing/2014/main" id="{86675955-3CD0-2F42-4E1C-11629489CB16}"/>
              </a:ext>
            </a:extLst>
          </p:cNvPr>
          <p:cNvSpPr txBox="1">
            <a:spLocks/>
          </p:cNvSpPr>
          <p:nvPr/>
        </p:nvSpPr>
        <p:spPr>
          <a:xfrm>
            <a:off x="368363" y="959269"/>
            <a:ext cx="10747656" cy="1402146"/>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2000" kern="1200">
                <a:solidFill>
                  <a:schemeClr val="accent1">
                    <a:lumMod val="75000"/>
                  </a:schemeClr>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accent1">
                    <a:lumMod val="75000"/>
                  </a:schemeClr>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00000"/>
              </a:lnSpc>
              <a:spcBef>
                <a:spcPts val="600"/>
              </a:spcBef>
              <a:buFont typeface="Arial" panose="020B0604020202020204" pitchFamily="34" charset="0"/>
              <a:buChar char="–"/>
              <a:defRPr sz="1600" kern="1200">
                <a:solidFill>
                  <a:schemeClr val="accent1">
                    <a:lumMod val="75000"/>
                  </a:schemeClr>
                </a:solidFill>
                <a:latin typeface="Arial" panose="020B0604020202020204" pitchFamily="34" charset="0"/>
                <a:ea typeface="+mn-ea"/>
                <a:cs typeface="Arial" panose="020B0604020202020204" pitchFamily="34" charset="0"/>
              </a:defRPr>
            </a:lvl3pPr>
            <a:lvl4pPr marL="548640" indent="-182880" algn="l" defTabSz="914400" rtl="0" eaLnBrk="1" latinLnBrk="0" hangingPunct="1">
              <a:lnSpc>
                <a:spcPct val="100000"/>
              </a:lnSpc>
              <a:spcBef>
                <a:spcPts val="600"/>
              </a:spcBef>
              <a:buFont typeface="Arial" panose="020B0604020202020204" pitchFamily="34" charset="0"/>
              <a:buChar char="•"/>
              <a:defRPr sz="1400" kern="1200">
                <a:solidFill>
                  <a:schemeClr val="accent1">
                    <a:lumMod val="75000"/>
                  </a:schemeClr>
                </a:solidFill>
                <a:latin typeface="Arial" panose="020B0604020202020204" pitchFamily="34" charset="0"/>
                <a:ea typeface="+mn-ea"/>
                <a:cs typeface="Arial" panose="020B0604020202020204" pitchFamily="34" charset="0"/>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200" kern="1200">
                <a:solidFill>
                  <a:schemeClr val="accent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400" dirty="0">
                <a:solidFill>
                  <a:schemeClr val="accent1"/>
                </a:solidFill>
              </a:rPr>
              <a:t>Clinical teams plus user-friendly technology at point of care help providers capture more accurate and complete diagnostic codes </a:t>
            </a:r>
          </a:p>
          <a:p>
            <a:pPr marL="285750" indent="-285750">
              <a:buFont typeface="Arial" panose="020B0604020202020204" pitchFamily="34" charset="0"/>
              <a:buChar char="•"/>
            </a:pPr>
            <a:r>
              <a:rPr lang="en-US" sz="1400" dirty="0">
                <a:solidFill>
                  <a:schemeClr val="accent1"/>
                </a:solidFill>
              </a:rPr>
              <a:t>Accurate code capture results in appropriate CMS reimbursement, ensuring adequate resources based on patient’s health status </a:t>
            </a:r>
          </a:p>
          <a:p>
            <a:pPr marL="285750" indent="-285750">
              <a:buFont typeface="Arial" panose="020B0604020202020204" pitchFamily="34" charset="0"/>
              <a:buChar char="•"/>
            </a:pPr>
            <a:r>
              <a:rPr lang="en-US" sz="1400" dirty="0">
                <a:solidFill>
                  <a:schemeClr val="accent1"/>
                </a:solidFill>
              </a:rPr>
              <a:t>Providers are fairly compensated for the patient populations they treat</a:t>
            </a:r>
          </a:p>
          <a:p>
            <a:pPr marL="285750" indent="-285750">
              <a:buFont typeface="Arial" panose="020B0604020202020204" pitchFamily="34" charset="0"/>
              <a:buChar char="•"/>
            </a:pPr>
            <a:r>
              <a:rPr lang="en-US" sz="1400" dirty="0">
                <a:solidFill>
                  <a:schemeClr val="accent1"/>
                </a:solidFill>
              </a:rPr>
              <a:t>Providers working with Vatica receive additional incentive for each completed visit. Provider use funding to hire staff and provide services such as care management, behavioral health and enhanced pharmacy services.</a:t>
            </a:r>
          </a:p>
        </p:txBody>
      </p:sp>
      <p:sp>
        <p:nvSpPr>
          <p:cNvPr id="4" name="TextBox 3">
            <a:extLst>
              <a:ext uri="{FF2B5EF4-FFF2-40B4-BE49-F238E27FC236}">
                <a16:creationId xmlns:a16="http://schemas.microsoft.com/office/drawing/2014/main" id="{6E11EE04-5812-9737-E88D-E3CD93A93CF0}"/>
              </a:ext>
            </a:extLst>
          </p:cNvPr>
          <p:cNvSpPr txBox="1"/>
          <p:nvPr/>
        </p:nvSpPr>
        <p:spPr>
          <a:xfrm>
            <a:off x="3669695" y="2569353"/>
            <a:ext cx="4852610" cy="369332"/>
          </a:xfrm>
          <a:prstGeom prst="rect">
            <a:avLst/>
          </a:prstGeom>
          <a:noFill/>
        </p:spPr>
        <p:txBody>
          <a:bodyPr wrap="none" rtlCol="0">
            <a:spAutoFit/>
          </a:bodyPr>
          <a:lstStyle/>
          <a:p>
            <a:r>
              <a:rPr lang="en-US" b="1" dirty="0">
                <a:solidFill>
                  <a:schemeClr val="accent1"/>
                </a:solidFill>
              </a:rPr>
              <a:t>Our dedicated clinical staff supports PCPs</a:t>
            </a:r>
          </a:p>
        </p:txBody>
      </p:sp>
      <p:pic>
        <p:nvPicPr>
          <p:cNvPr id="8" name="Picture 7" descr="A blue and green chart with icons&#10;&#10;Description automatically generated">
            <a:extLst>
              <a:ext uri="{FF2B5EF4-FFF2-40B4-BE49-F238E27FC236}">
                <a16:creationId xmlns:a16="http://schemas.microsoft.com/office/drawing/2014/main" id="{E24E4E07-2724-C508-40AB-B56A3100024F}"/>
              </a:ext>
            </a:extLst>
          </p:cNvPr>
          <p:cNvPicPr>
            <a:picLocks noChangeAspect="1"/>
          </p:cNvPicPr>
          <p:nvPr/>
        </p:nvPicPr>
        <p:blipFill>
          <a:blip r:embed="rId2"/>
          <a:srcRect t="31293"/>
          <a:stretch/>
        </p:blipFill>
        <p:spPr>
          <a:xfrm>
            <a:off x="1854200" y="3008535"/>
            <a:ext cx="8483600" cy="3126067"/>
          </a:xfrm>
          <a:prstGeom prst="rect">
            <a:avLst/>
          </a:prstGeom>
        </p:spPr>
      </p:pic>
    </p:spTree>
    <p:extLst>
      <p:ext uri="{BB962C8B-B14F-4D97-AF65-F5344CB8AC3E}">
        <p14:creationId xmlns:p14="http://schemas.microsoft.com/office/powerpoint/2010/main" val="556749942"/>
      </p:ext>
    </p:extLst>
  </p:cSld>
  <p:clrMapOvr>
    <a:masterClrMapping/>
  </p:clrMapOvr>
</p:sld>
</file>

<file path=ppt/theme/theme1.xml><?xml version="1.0" encoding="utf-8"?>
<a:theme xmlns:a="http://schemas.openxmlformats.org/drawingml/2006/main" name="Office Theme">
  <a:themeElements>
    <a:clrScheme name="Vatica Health">
      <a:dk1>
        <a:srgbClr val="000000"/>
      </a:dk1>
      <a:lt1>
        <a:sysClr val="window" lastClr="FFFFFF"/>
      </a:lt1>
      <a:dk2>
        <a:srgbClr val="000000"/>
      </a:dk2>
      <a:lt2>
        <a:srgbClr val="FFFFFF"/>
      </a:lt2>
      <a:accent1>
        <a:srgbClr val="486EB6"/>
      </a:accent1>
      <a:accent2>
        <a:srgbClr val="50B969"/>
      </a:accent2>
      <a:accent3>
        <a:srgbClr val="FF6848"/>
      </a:accent3>
      <a:accent4>
        <a:srgbClr val="DAE8FD"/>
      </a:accent4>
      <a:accent5>
        <a:srgbClr val="42CAFD"/>
      </a:accent5>
      <a:accent6>
        <a:srgbClr val="F5BB00"/>
      </a:accent6>
      <a:hlink>
        <a:srgbClr val="00B0F0"/>
      </a:hlink>
      <a:folHlink>
        <a:srgbClr val="28364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4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3B07897D440F4AA70798B5D8C1F65D" ma:contentTypeVersion="19" ma:contentTypeDescription="Create a new document." ma:contentTypeScope="" ma:versionID="bba4feeab79bffa4b568df246861ba17">
  <xsd:schema xmlns:xsd="http://www.w3.org/2001/XMLSchema" xmlns:xs="http://www.w3.org/2001/XMLSchema" xmlns:p="http://schemas.microsoft.com/office/2006/metadata/properties" xmlns:ns2="1cdf8a5f-8fdd-4401-b34c-6f223e470ef3" xmlns:ns3="5bf08914-3fd9-4fbf-be2a-559949c7a71d" targetNamespace="http://schemas.microsoft.com/office/2006/metadata/properties" ma:root="true" ma:fieldsID="ee886defb94eef4bfc1347e2a3fdd2d0" ns2:_="" ns3:_="">
    <xsd:import namespace="1cdf8a5f-8fdd-4401-b34c-6f223e470ef3"/>
    <xsd:import namespace="5bf08914-3fd9-4fbf-be2a-559949c7a71d"/>
    <xsd:element name="properties">
      <xsd:complexType>
        <xsd:sequence>
          <xsd:element name="documentManagement">
            <xsd:complexType>
              <xsd:all>
                <xsd:element ref="ns2:lcf76f155ced4ddcb4097134ff3c332f" minOccurs="0"/>
                <xsd:element ref="ns3:TaxCatchAll" minOccurs="0"/>
                <xsd:element ref="ns2:ClientFileRound" minOccurs="0"/>
                <xsd:element ref="ns2:AKA" minOccurs="0"/>
                <xsd:element ref="ns3:TaxKeywordTaxHTField" minOccurs="0"/>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df8a5f-8fdd-4401-b34c-6f223e470ef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c1dbffec-79fa-4823-8888-078a85f18a78" ma:termSetId="09814cd3-568e-fe90-9814-8d621ff8fb84" ma:anchorId="fba54fb3-c3e1-fe81-a776-ca4b69148c4d" ma:open="true" ma:isKeyword="false">
      <xsd:complexType>
        <xsd:sequence>
          <xsd:element ref="pc:Terms" minOccurs="0" maxOccurs="1"/>
        </xsd:sequence>
      </xsd:complexType>
    </xsd:element>
    <xsd:element name="ClientFileRound" ma:index="11" nillable="true" ma:displayName="Client File Round" ma:description="Design round during which client files were sent" ma:format="Dropdown" ma:internalName="ClientFileRound">
      <xsd:simpleType>
        <xsd:union memberTypes="dms:Text">
          <xsd:simpleType>
            <xsd:restriction base="dms:Choice">
              <xsd:enumeration value="SG01"/>
              <xsd:enumeration value="SG02"/>
              <xsd:enumeration value="SG03"/>
              <xsd:enumeration value="SG04"/>
              <xsd:enumeration value="SG05"/>
              <xsd:enumeration value="SG06"/>
              <xsd:enumeration value="SG07"/>
              <xsd:enumeration value="SG08"/>
              <xsd:enumeration value="SG09"/>
              <xsd:enumeration value="SG10"/>
              <xsd:enumeration value="SG11"/>
              <xsd:enumeration value="SG12"/>
              <xsd:enumeration value="SG13"/>
              <xsd:enumeration value="SG14"/>
              <xsd:enumeration value="SG15"/>
              <xsd:enumeration value="SG16"/>
              <xsd:enumeration value="SG17"/>
              <xsd:enumeration value="SG18"/>
            </xsd:restriction>
          </xsd:simpleType>
        </xsd:union>
      </xsd:simpleType>
    </xsd:element>
    <xsd:element name="AKA" ma:index="12" nillable="true" ma:displayName="Ref" ma:format="Dropdown" ma:internalName="AKA">
      <xsd:simpleType>
        <xsd:restriction base="dms:Text">
          <xsd:maxLength value="255"/>
        </xsd:restriction>
      </xsd:simple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f08914-3fd9-4fbf-be2a-559949c7a71d"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24070eb-2304-4693-a99b-08c1167def6a}" ma:internalName="TaxCatchAll" ma:showField="CatchAllData" ma:web="5bf08914-3fd9-4fbf-be2a-559949c7a71d">
      <xsd:complexType>
        <xsd:complexContent>
          <xsd:extension base="dms:MultiChoiceLookup">
            <xsd:sequence>
              <xsd:element name="Value" type="dms:Lookup" maxOccurs="unbounded" minOccurs="0" nillable="true"/>
            </xsd:sequence>
          </xsd:extension>
        </xsd:complexContent>
      </xsd:complexType>
    </xsd:element>
    <xsd:element name="TaxKeywordTaxHTField" ma:index="14" nillable="true" ma:displayName="TaxKeywordTaxHTField" ma:hidden="true" ma:internalName="TaxKeywordTaxHTField">
      <xsd:simpleType>
        <xsd:restriction base="dms:Note"/>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bf08914-3fd9-4fbf-be2a-559949c7a71d" xsi:nil="true"/>
    <lcf76f155ced4ddcb4097134ff3c332f xmlns="1cdf8a5f-8fdd-4401-b34c-6f223e470ef3">
      <Terms xmlns="http://schemas.microsoft.com/office/infopath/2007/PartnerControls"/>
    </lcf76f155ced4ddcb4097134ff3c332f>
    <TaxKeywordTaxHTField xmlns="5bf08914-3fd9-4fbf-be2a-559949c7a71d" xsi:nil="true"/>
    <ClientFileRound xmlns="1cdf8a5f-8fdd-4401-b34c-6f223e470ef3" xsi:nil="true"/>
    <AKA xmlns="1cdf8a5f-8fdd-4401-b34c-6f223e470ef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3AA054-4630-42C7-8F54-8EF269ADAB7B}">
  <ds:schemaRefs>
    <ds:schemaRef ds:uri="1cdf8a5f-8fdd-4401-b34c-6f223e470ef3"/>
    <ds:schemaRef ds:uri="5bf08914-3fd9-4fbf-be2a-559949c7a7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ADD4A1F-2AFD-42A8-A959-40AF59A2239D}">
  <ds:schemaRefs>
    <ds:schemaRef ds:uri="06fa9243-f6f6-4c83-8c18-4e880acd4ff6"/>
    <ds:schemaRef ds:uri="1cdf8a5f-8fdd-4401-b34c-6f223e470ef3"/>
    <ds:schemaRef ds:uri="5bf08914-3fd9-4fbf-be2a-559949c7a71d"/>
    <ds:schemaRef ds:uri="d62b6ecb-acff-4b24-a527-ff2b271ebe7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C66A18F-5D2A-4799-9F8F-90793222BC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219</TotalTime>
  <Words>715</Words>
  <Application>Microsoft Office PowerPoint</Application>
  <PresentationFormat>Widescreen</PresentationFormat>
  <Paragraphs>100</Paragraphs>
  <Slides>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Aptos</vt:lpstr>
      <vt:lpstr>Office Theme</vt:lpstr>
      <vt:lpstr>PowerPoint Presentation</vt:lpstr>
      <vt:lpstr>Improve practice performance</vt:lpstr>
      <vt:lpstr>Risk adjustment in Medicare Advantage</vt:lpstr>
      <vt:lpstr>Accurate coding matters</vt:lpstr>
      <vt:lpstr>Better risk adjustment benefits everyone</vt:lpstr>
      <vt:lpstr>Vatica can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Gilbert Arevalo</dc:creator>
  <cp:lastModifiedBy>Alicia DeLeo</cp:lastModifiedBy>
  <cp:revision>3</cp:revision>
  <dcterms:created xsi:type="dcterms:W3CDTF">2016-04-18T22:13:42Z</dcterms:created>
  <dcterms:modified xsi:type="dcterms:W3CDTF">2024-12-17T16:14:02Z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0x010100C4689C359221F84CA6C8A700AD48302A</vt:lpwstr>
  </property>
  <property fmtid="{D5CDD505-2E9C-101B-9397-08002B2CF9AE}" pid="3" name="_dlc_DocIdItemGuid">
    <vt:lpwstr>a56d004c-d273-4bfb-bf2f-1125c9d50250</vt:lpwstr>
  </property>
  <property fmtid="{D5CDD505-2E9C-101B-9397-08002B2CF9AE}" pid="4" name="Access">
    <vt:lpwstr/>
  </property>
  <property fmtid="{D5CDD505-2E9C-101B-9397-08002B2CF9AE}" pid="5" name="TaxKeyword">
    <vt:lpwstr/>
  </property>
  <property fmtid="{D5CDD505-2E9C-101B-9397-08002B2CF9AE}" pid="6" name="MediaServiceImageTags">
    <vt:lpwstr/>
  </property>
</Properties>
</file>